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65" r:id="rId5"/>
    <p:sldId id="263" r:id="rId6"/>
    <p:sldId id="258" r:id="rId7"/>
    <p:sldId id="259" r:id="rId8"/>
    <p:sldId id="267" r:id="rId9"/>
    <p:sldId id="261" r:id="rId10"/>
    <p:sldId id="269" r:id="rId11"/>
    <p:sldId id="260" r:id="rId12"/>
    <p:sldId id="268" r:id="rId13"/>
    <p:sldId id="264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9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3CB20-AF2C-FF46-9414-80EC7B5D853E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6761-CD35-8F4E-B891-475A3CD6A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4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68EB-F007-1C4C-B122-74F92B0B9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9BB39-A450-EC4D-A0C3-B798E6CC0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1A04F-0A66-F84F-8B83-3B17D58F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6CA67-E5E0-3548-ABC0-C765D9A88B5A}" type="datetime1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B933D-D7DD-184C-A832-B0212D94F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B03CC-76E0-E74D-8A59-97FFD29E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4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89F85-3FD0-1641-ADC8-1D35F7A88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B4EF9-A2C0-874E-8F60-ABEFAD9AC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DE1A1-1AA4-1244-A1EE-B5D5081C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C367-7758-C847-BAD8-4EE262CF6254}" type="datetime1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2E0BA-DF31-D94E-9DC9-E87B7D69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A2AFF-EB9A-854E-A938-2ECFA902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9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64EA5-79A1-C04F-8841-B1208788A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FC61B1-0BC4-204F-AD1C-8EB34BF43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3CF5B-A5BB-AA43-A315-0B3007803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7F87-44E9-C543-952D-AB5C9D15522C}" type="datetime1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BCDB1-C6FB-F84A-83AD-E4C0C288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D6191-0E45-1449-A1AF-42CC2050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0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D0B9-7BF6-B647-90EA-64CDDFE8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33283-43D4-934D-BCE7-DE8F63DE9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AD868-84D7-3D41-A05E-856E8FCF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1C03-BF99-314C-B9BE-DB31B65D320C}" type="datetime1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34929-682C-3348-A947-AD85B97A5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321BA-9973-8C4C-A374-E4571F4D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7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27D69-45EC-0C41-B3F1-ACC70C89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25492-30AD-E440-9B44-6FAD43C17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F10A6-C2B9-9946-BA73-EE4476A1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0E47-0D79-DE43-A000-D0B063C004FA}" type="datetime1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4F57-AEF0-0149-8E6F-D3C97FFF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3F9E6-37C3-A444-A52B-783E5C59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20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718C-5F5E-1349-B1B8-B4DF9B73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589F-90B0-4C43-8E16-66ABF6ADD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D77B-AAFC-A54D-A0E8-E45F4A7D7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2A2CE-FBC6-5D48-89A7-92FEF8A9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F5A23-05B3-E942-A155-80F769160828}" type="datetime1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0267B-DE2F-6948-ABBD-3557D2C5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936A8-97E2-1942-9FBE-E095A00A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6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1233-E091-994B-AF44-4EC579BF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6C1B4-23D1-4B41-BB99-D4461D5B5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5BFFB-34E4-864D-8B37-CFB1477BE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BDAD5F-0782-5C4F-8FC1-7EBDEB586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06974-31E8-1243-8C67-7414F7FE8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00FB1F-5B3C-2646-9608-CB72F48E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C213-146F-1C40-86D8-5D442DD4DECA}" type="datetime1">
              <a:rPr lang="en-US" smtClean="0"/>
              <a:t>11/18/19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9718E-2CFA-D047-AF66-999D5E6F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33F43-8432-5E47-8D5D-4E3BAB8A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6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3FD1-1D14-624D-814C-7703B60D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8FC45-53C8-7B4C-89D5-D903267A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3D02-BE28-D745-B46F-1B483A37AED8}" type="datetime1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3051B-0DFC-2D4B-BA3C-978DE4CA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30514-C1CE-4549-B00A-3F386613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6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DD8D0-EA3B-A449-91B7-65195324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4219-0536-5142-BA58-9B15191094AC}" type="datetime1">
              <a:rPr lang="en-US" smtClean="0"/>
              <a:t>11/18/19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6B5F30-8AAD-C946-87DE-6898067C7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F630F-A415-A440-98C8-08D798AC3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0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AFFDD-4070-FB4D-9BF3-E0553F82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07AA5-137B-CF4A-8EFC-59C01B60A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B9CD0-6570-6D43-8CF7-65909F725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16678-9BE7-CD4C-942A-549698AD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FB3C-48A2-1242-B76D-ED2F749B2CE3}" type="datetime1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27E9D-3A7C-E54A-ACA1-109D637F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89A2C-A164-3C40-B4D9-9D4873F2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9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2E655-7DA1-4342-B7BF-21CD469C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0138B-1B25-4341-9A67-EA0919597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F06A7-6AD4-974F-BDAB-6747891D8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4FBA2-79B3-3141-BA09-4002BFBC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FBFF-2BFD-F64F-AC20-3A6FCFA6BAD0}" type="datetime1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6E5D7-A3A2-BA4E-BB40-FEED4C4FB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D80E0-DA5F-3542-95D4-5B0A96AB9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7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E483C-7B04-784C-9AE3-BE2B7BBD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A7165-25B5-CD45-ACC9-50CEF5A56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507F1-BF2B-3F4F-A068-0CC0BA029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ECB5A-C740-F349-B3A4-4102610B3FE9}" type="datetime1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08563-9042-C74B-AD9E-95A1F5A7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C56C1-9D9F-6049-A322-56FA7A554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F4F77-738F-8A48-8CFC-EACFAF57B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bsaloner@jh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C9D3-5335-B943-AB4F-870A53423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0708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Evidence-Based Public Health Strategies for the Opioid Crisis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3D49D5-1A18-2C4B-8790-38BDDC0B9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5242" y="3518911"/>
            <a:ext cx="10149444" cy="297689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Brendan Saloner, PhD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Associate Professor of Health Policy and Management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Johns Hopkins Bloomberg School of Public Health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NPSC Congressional Briefing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November 19, 2019</a:t>
            </a:r>
          </a:p>
        </p:txBody>
      </p:sp>
    </p:spTree>
    <p:extLst>
      <p:ext uri="{BB962C8B-B14F-4D97-AF65-F5344CB8AC3E}">
        <p14:creationId xmlns:p14="http://schemas.microsoft.com/office/powerpoint/2010/main" val="164632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30D0-7BB2-174B-97DC-FF14B917E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32B64-A5A2-274A-87E8-5795185B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48B87-2312-AD4D-B232-3B02A2AF14B4}"/>
              </a:ext>
            </a:extLst>
          </p:cNvPr>
          <p:cNvSpPr/>
          <p:nvPr/>
        </p:nvSpPr>
        <p:spPr>
          <a:xfrm>
            <a:off x="4681434" y="556639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Guy Jr, G. P.,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Haegerich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T. M., Evans, M. E.,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Losby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J. L., Young, R., &amp; Jones, C. M. (2019). Vital signs: Pharmacy-based naloxone dispensing—United States, 2012–2018.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Morbidity and Mortality Weekly Report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68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(31), 679.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90B42-4DCC-134F-BBD5-4F88F129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64" y="110306"/>
            <a:ext cx="9271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2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A2D-8FEA-3D4D-9763-E92C48F0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365125"/>
            <a:ext cx="1191094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linkages across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FB44-F404-414E-96D0-B4D7CCFA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studies indicate that people who overdose come into contact with multiple systems: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Emergency medical services, doctor’s offices, hospitals, criminal justice, and social services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 is often siloed and it remains difficult to coordinate resources across agencies and cultures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Promising models using peer counselors and case managers to help promote navigation across complex systems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2E3F0-337D-B945-93A5-0BCA28973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3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9B854-18A1-0649-A2C7-B09D0889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FF2EE-CFA0-6F4C-9CD7-493590B7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4" y="0"/>
            <a:ext cx="6577693" cy="6918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A0BEA7-8F76-4944-ABA3-7CAA470FC713}"/>
              </a:ext>
            </a:extLst>
          </p:cNvPr>
          <p:cNvSpPr/>
          <p:nvPr/>
        </p:nvSpPr>
        <p:spPr>
          <a:xfrm>
            <a:off x="6800602" y="2951595"/>
            <a:ext cx="5240977" cy="179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Eisenberg, M. D., Saloner, B., Krawczyk, N., Ferris, L., Schneider, K. E., Lyons, B. C., &amp; Weiner, J. P. (2019). Use of Opioid Overdose Deaths Reported in One State’s Criminal Justice, Hospital, and Prescription Databases to Identify Risk of Opioid Fatalities.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JAMA internal medicine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86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A2D-8FEA-3D4D-9763-E92C48F0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Charting a Course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FB44-F404-414E-96D0-B4D7CCFA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Opioid crisis will be with us for a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time, but at the same time opioid crisis has many related epidemics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for an intergenerational approach, with predictable funding for state and local governments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Encourage investment in data tracking and building public health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A8265-55C0-8740-9BCC-0230457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5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A2D-8FEA-3D4D-9763-E92C48F0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FB44-F404-414E-96D0-B4D7CCFA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Brendan Saloner, PhD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bsaloner@jhu.edu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Twitter: @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BrendanSaloner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A8265-55C0-8740-9BCC-0230457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62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A2D-8FEA-3D4D-9763-E92C48F0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Disclosure/Disclaimer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FB44-F404-414E-96D0-B4D7CCFA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have no financial conflicts of interest to disclose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My statements represent my own views, and are not the official positions of Johns Hopkins University or my research funders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3A35C-E320-E644-99A6-08BB06BC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9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1CF62-E2C7-6F45-ACFB-8FF4A5779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85" y="336720"/>
            <a:ext cx="4885204" cy="6325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2D9F0-D2EF-3B41-ACB0-75ED73DC6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356" y="313280"/>
            <a:ext cx="4919704" cy="6348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2D66A-CF2D-054F-A75E-323BEC9C3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84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369A-11F1-534A-83E0-FA184CAD5ACB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59F543-E50D-DA4F-9D34-1278AC33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3831"/>
            <a:ext cx="9144000" cy="645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5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A2D-8FEA-3D4D-9763-E92C48F0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Epidemiology of the Opioid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FB44-F404-414E-96D0-B4D7CCFA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Less discussed: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Overdose is rising most rapidly among minority populations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are in the midst of a poly-substance crisis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Not fully understood: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changing drug supply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Rates of initiation and transition across types of use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many Americans who need help now have access to evidence-based treatments and harm reduction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E0D1E-D398-2642-8E41-F4EC42F8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4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A2D-8FEA-3D4D-9763-E92C48F0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Public Health Strategy?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FB44-F404-414E-96D0-B4D7CCFA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Focused on risk reduction -- not ideology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Driven by data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Encompasses individual, structural, and policy determinants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Tailored to different populations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Long-term/intergenerational orientation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1210F-D943-A84D-A6DD-D35D0EBA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94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A2D-8FEA-3D4D-9763-E92C48F0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98" y="281998"/>
            <a:ext cx="11144003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Access to Medication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FB44-F404-414E-96D0-B4D7CCFA1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365"/>
            <a:ext cx="10515600" cy="4692547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Medication treatments (especially buprenorphine and methadone) cut overdose risk in half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patients do not received medications and, if they do, quality of care is often poor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communities lack any treatment providers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Stigma against medications is pervasive (“substitutes one addiction for another”)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7CB40-51EE-F147-8C6B-AAC30DCC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CCDF-93D2-4D4A-8696-91197A04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9A132-6524-4446-A642-AF4A970E3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4CF5-3015-2E42-8787-B1CE23E2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753C9-CC3F-6641-9189-E3E452846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55131"/>
            <a:ext cx="9527211" cy="46323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383A7CA-6A0E-B545-840C-72838A67C695}"/>
              </a:ext>
            </a:extLst>
          </p:cNvPr>
          <p:cNvSpPr/>
          <p:nvPr/>
        </p:nvSpPr>
        <p:spPr>
          <a:xfrm rot="20875076">
            <a:off x="2327136" y="2806103"/>
            <a:ext cx="8205849" cy="16303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23575-5AA6-E04F-82FA-5CD02BC2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50" y="5322393"/>
            <a:ext cx="8568973" cy="485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F28C23-C715-364F-9FAE-E688666E874B}"/>
              </a:ext>
            </a:extLst>
          </p:cNvPr>
          <p:cNvSpPr/>
          <p:nvPr/>
        </p:nvSpPr>
        <p:spPr>
          <a:xfrm>
            <a:off x="2375065" y="5322393"/>
            <a:ext cx="3953171" cy="662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3D8AB-4BCC-B240-994F-529BAA3550C3}"/>
              </a:ext>
            </a:extLst>
          </p:cNvPr>
          <p:cNvSpPr/>
          <p:nvPr/>
        </p:nvSpPr>
        <p:spPr>
          <a:xfrm>
            <a:off x="3048000" y="1188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Larochelle, M. R.,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Liebschutz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J. M., Zhang, F., Ross-Degnan, D., &amp;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Wharam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J. F. (2016). Opioid prescribing after nonfatal overdose and association with repeated overdose: a cohort study.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Annals of internal medicine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164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(1), 1-9.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4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A2D-8FEA-3D4D-9763-E92C48F0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281998"/>
            <a:ext cx="1201387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Scale-up Proven Harm Reduction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FB44-F404-414E-96D0-B4D7CCFA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Harm reduction programs help people who use drugs to increase their safety: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Naloxone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Sterile syringes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Fentanyl test strips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their best, harm reduction programs offer comprehensive health care services and low-barrier entry to treatment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Harm reduction programs are not adequately scaled-up in many communities or coordinated with other systems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989AC-461D-464D-B93A-4332547F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4F77-738F-8A48-8CFC-EACFAF57B7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33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571</Words>
  <Application>Microsoft Macintosh PowerPoint</Application>
  <PresentationFormat>Widescreen</PresentationFormat>
  <Paragraphs>79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Evidence-Based Public Health Strategies for the Opioid Crisis</vt:lpstr>
      <vt:lpstr>Disclosure/Disclaimer</vt:lpstr>
      <vt:lpstr>PowerPoint Presentation</vt:lpstr>
      <vt:lpstr>PowerPoint Presentation</vt:lpstr>
      <vt:lpstr>Epidemiology of the Opioid Crisis</vt:lpstr>
      <vt:lpstr>What is a Public Health Strategy?</vt:lpstr>
      <vt:lpstr>Increase Access to Medication Treatment</vt:lpstr>
      <vt:lpstr>PowerPoint Presentation</vt:lpstr>
      <vt:lpstr>Scale-up Proven Harm Reduction Programs</vt:lpstr>
      <vt:lpstr>PowerPoint Presentation</vt:lpstr>
      <vt:lpstr>Promote linkages across systems</vt:lpstr>
      <vt:lpstr>PowerPoint Presentation</vt:lpstr>
      <vt:lpstr>Charting a Course Forward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Evidence-Based Public Health Strategies for the Opioid Crisis</dc:title>
  <dc:creator>Brendan Saloner</dc:creator>
  <cp:lastModifiedBy>Brendan Saloner</cp:lastModifiedBy>
  <cp:revision>8</cp:revision>
  <dcterms:created xsi:type="dcterms:W3CDTF">2019-11-10T16:01:51Z</dcterms:created>
  <dcterms:modified xsi:type="dcterms:W3CDTF">2019-11-19T02:51:57Z</dcterms:modified>
</cp:coreProperties>
</file>