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62" r:id="rId1"/>
    <p:sldMasterId id="2147483695" r:id="rId2"/>
    <p:sldMasterId id="2147483701" r:id="rId3"/>
    <p:sldMasterId id="2147483707" r:id="rId4"/>
    <p:sldMasterId id="2147483724" r:id="rId5"/>
    <p:sldMasterId id="2147483736" r:id="rId6"/>
    <p:sldMasterId id="2147483753" r:id="rId7"/>
    <p:sldMasterId id="2147483760" r:id="rId8"/>
    <p:sldMasterId id="2147483797" r:id="rId9"/>
    <p:sldMasterId id="2147483824" r:id="rId10"/>
    <p:sldMasterId id="2147483841" r:id="rId11"/>
    <p:sldMasterId id="2147483860" r:id="rId12"/>
  </p:sldMasterIdLst>
  <p:notesMasterIdLst>
    <p:notesMasterId r:id="rId38"/>
  </p:notesMasterIdLst>
  <p:sldIdLst>
    <p:sldId id="397" r:id="rId13"/>
    <p:sldId id="448" r:id="rId14"/>
    <p:sldId id="439" r:id="rId15"/>
    <p:sldId id="399" r:id="rId16"/>
    <p:sldId id="400" r:id="rId17"/>
    <p:sldId id="401" r:id="rId18"/>
    <p:sldId id="402" r:id="rId19"/>
    <p:sldId id="403" r:id="rId20"/>
    <p:sldId id="404" r:id="rId21"/>
    <p:sldId id="406" r:id="rId22"/>
    <p:sldId id="409" r:id="rId23"/>
    <p:sldId id="410" r:id="rId24"/>
    <p:sldId id="411" r:id="rId25"/>
    <p:sldId id="412" r:id="rId26"/>
    <p:sldId id="413" r:id="rId27"/>
    <p:sldId id="414" r:id="rId28"/>
    <p:sldId id="415" r:id="rId29"/>
    <p:sldId id="416" r:id="rId30"/>
    <p:sldId id="449" r:id="rId31"/>
    <p:sldId id="417" r:id="rId32"/>
    <p:sldId id="418" r:id="rId33"/>
    <p:sldId id="419" r:id="rId34"/>
    <p:sldId id="420" r:id="rId35"/>
    <p:sldId id="421" r:id="rId36"/>
    <p:sldId id="447" r:id="rId37"/>
  </p:sldIdLst>
  <p:sldSz cx="13004800" cy="9753600"/>
  <p:notesSz cx="6858000" cy="9144000"/>
  <p:defaultTextStyle>
    <a:defPPr>
      <a:defRPr lang="en-US"/>
    </a:defPPr>
    <a:lvl1pPr algn="ctr" defTabSz="583483" rtl="0" fontAlgn="base" hangingPunct="0">
      <a:spcBef>
        <a:spcPct val="0"/>
      </a:spcBef>
      <a:spcAft>
        <a:spcPct val="0"/>
      </a:spcAft>
      <a:defRPr sz="4300" kern="1200">
        <a:solidFill>
          <a:srgbClr val="000000"/>
        </a:solidFill>
        <a:latin typeface="Gill Sans" charset="0"/>
        <a:ea typeface="Gill Sans" charset="0"/>
        <a:cs typeface="Gill Sans" charset="0"/>
        <a:sym typeface="Gill Sans" charset="0"/>
      </a:defRPr>
    </a:lvl1pPr>
    <a:lvl2pPr marL="342486" indent="114163" algn="ctr" defTabSz="583483" rtl="0" fontAlgn="base" hangingPunct="0">
      <a:spcBef>
        <a:spcPct val="0"/>
      </a:spcBef>
      <a:spcAft>
        <a:spcPct val="0"/>
      </a:spcAft>
      <a:defRPr sz="4300" kern="1200">
        <a:solidFill>
          <a:srgbClr val="000000"/>
        </a:solidFill>
        <a:latin typeface="Gill Sans" charset="0"/>
        <a:ea typeface="Gill Sans" charset="0"/>
        <a:cs typeface="Gill Sans" charset="0"/>
        <a:sym typeface="Gill Sans" charset="0"/>
      </a:defRPr>
    </a:lvl2pPr>
    <a:lvl3pPr marL="684956" indent="228321" algn="ctr" defTabSz="583483" rtl="0" fontAlgn="base" hangingPunct="0">
      <a:spcBef>
        <a:spcPct val="0"/>
      </a:spcBef>
      <a:spcAft>
        <a:spcPct val="0"/>
      </a:spcAft>
      <a:defRPr sz="4300" kern="1200">
        <a:solidFill>
          <a:srgbClr val="000000"/>
        </a:solidFill>
        <a:latin typeface="Gill Sans" charset="0"/>
        <a:ea typeface="Gill Sans" charset="0"/>
        <a:cs typeface="Gill Sans" charset="0"/>
        <a:sym typeface="Gill Sans" charset="0"/>
      </a:defRPr>
    </a:lvl3pPr>
    <a:lvl4pPr marL="1027437" indent="342486" algn="ctr" defTabSz="583483" rtl="0" fontAlgn="base" hangingPunct="0">
      <a:spcBef>
        <a:spcPct val="0"/>
      </a:spcBef>
      <a:spcAft>
        <a:spcPct val="0"/>
      </a:spcAft>
      <a:defRPr sz="4300" kern="1200">
        <a:solidFill>
          <a:srgbClr val="000000"/>
        </a:solidFill>
        <a:latin typeface="Gill Sans" charset="0"/>
        <a:ea typeface="Gill Sans" charset="0"/>
        <a:cs typeface="Gill Sans" charset="0"/>
        <a:sym typeface="Gill Sans" charset="0"/>
      </a:defRPr>
    </a:lvl4pPr>
    <a:lvl5pPr marL="1369913" indent="456634" algn="ctr" defTabSz="583483" rtl="0" fontAlgn="base" hangingPunct="0">
      <a:spcBef>
        <a:spcPct val="0"/>
      </a:spcBef>
      <a:spcAft>
        <a:spcPct val="0"/>
      </a:spcAft>
      <a:defRPr sz="4300" kern="1200">
        <a:solidFill>
          <a:srgbClr val="000000"/>
        </a:solidFill>
        <a:latin typeface="Gill Sans" charset="0"/>
        <a:ea typeface="Gill Sans" charset="0"/>
        <a:cs typeface="Gill Sans" charset="0"/>
        <a:sym typeface="Gill Sans" charset="0"/>
      </a:defRPr>
    </a:lvl5pPr>
    <a:lvl6pPr marL="2283194" algn="l" defTabSz="913274" rtl="0" eaLnBrk="1" latinLnBrk="0" hangingPunct="1">
      <a:defRPr sz="4300" kern="1200">
        <a:solidFill>
          <a:srgbClr val="000000"/>
        </a:solidFill>
        <a:latin typeface="Gill Sans" charset="0"/>
        <a:ea typeface="Gill Sans" charset="0"/>
        <a:cs typeface="Gill Sans" charset="0"/>
        <a:sym typeface="Gill Sans" charset="0"/>
      </a:defRPr>
    </a:lvl6pPr>
    <a:lvl7pPr marL="2739831" algn="l" defTabSz="913274" rtl="0" eaLnBrk="1" latinLnBrk="0" hangingPunct="1">
      <a:defRPr sz="4300" kern="1200">
        <a:solidFill>
          <a:srgbClr val="000000"/>
        </a:solidFill>
        <a:latin typeface="Gill Sans" charset="0"/>
        <a:ea typeface="Gill Sans" charset="0"/>
        <a:cs typeface="Gill Sans" charset="0"/>
        <a:sym typeface="Gill Sans" charset="0"/>
      </a:defRPr>
    </a:lvl7pPr>
    <a:lvl8pPr marL="3196474" algn="l" defTabSz="913274" rtl="0" eaLnBrk="1" latinLnBrk="0" hangingPunct="1">
      <a:defRPr sz="4300" kern="1200">
        <a:solidFill>
          <a:srgbClr val="000000"/>
        </a:solidFill>
        <a:latin typeface="Gill Sans" charset="0"/>
        <a:ea typeface="Gill Sans" charset="0"/>
        <a:cs typeface="Gill Sans" charset="0"/>
        <a:sym typeface="Gill Sans" charset="0"/>
      </a:defRPr>
    </a:lvl8pPr>
    <a:lvl9pPr marL="3653111" algn="l" defTabSz="913274" rtl="0" eaLnBrk="1" latinLnBrk="0" hangingPunct="1">
      <a:defRPr sz="4300" kern="1200">
        <a:solidFill>
          <a:srgbClr val="000000"/>
        </a:solidFill>
        <a:latin typeface="Gill Sans" charset="0"/>
        <a:ea typeface="Gill Sans" charset="0"/>
        <a:cs typeface="Gill Sans"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3A2"/>
    <a:srgbClr val="39275B"/>
    <a:srgbClr val="FF9933"/>
    <a:srgbClr val="D25D1C"/>
    <a:srgbClr val="025965"/>
    <a:srgbClr val="FFEB75"/>
    <a:srgbClr val="005D3E"/>
    <a:srgbClr val="90A842"/>
    <a:srgbClr val="A0BA4E"/>
    <a:srgbClr val="6987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79416" autoAdjust="0"/>
  </p:normalViewPr>
  <p:slideViewPr>
    <p:cSldViewPr>
      <p:cViewPr varScale="1">
        <p:scale>
          <a:sx n="37" d="100"/>
          <a:sy n="37" d="100"/>
        </p:scale>
        <p:origin x="1584" y="44"/>
      </p:cViewPr>
      <p:guideLst>
        <p:guide orient="horz" pos="3072"/>
        <p:guide pos="409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616"/>
    </p:cViewPr>
  </p:sorterViewPr>
  <p:notesViewPr>
    <p:cSldViewPr>
      <p:cViewPr varScale="1">
        <p:scale>
          <a:sx n="88" d="100"/>
          <a:sy n="88" d="100"/>
        </p:scale>
        <p:origin x="-3822" y="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presProps" Target="presProps.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sym typeface="Lucida Grande" charset="0"/>
              </a:rPr>
              <a:t>Click to edit Master text styles</a:t>
            </a:r>
          </a:p>
          <a:p>
            <a:pPr lvl="1"/>
            <a:r>
              <a:rPr lang="en-US" altLang="en-US" noProof="0" smtClean="0">
                <a:sym typeface="Lucida Grande" charset="0"/>
              </a:rPr>
              <a:t>Second level</a:t>
            </a:r>
          </a:p>
          <a:p>
            <a:pPr lvl="2"/>
            <a:r>
              <a:rPr lang="en-US" altLang="en-US" noProof="0" smtClean="0">
                <a:sym typeface="Lucida Grande" charset="0"/>
              </a:rPr>
              <a:t>Third level</a:t>
            </a:r>
          </a:p>
          <a:p>
            <a:pPr lvl="3"/>
            <a:r>
              <a:rPr lang="en-US" altLang="en-US" noProof="0" smtClean="0">
                <a:sym typeface="Lucida Grande" charset="0"/>
              </a:rPr>
              <a:t>Fourth level</a:t>
            </a:r>
          </a:p>
          <a:p>
            <a:pPr lvl="4"/>
            <a:r>
              <a:rPr lang="en-US" altLang="en-US" noProof="0" smtClean="0">
                <a:sym typeface="Lucida Grande" charset="0"/>
              </a:rPr>
              <a:t>Fifth level</a:t>
            </a:r>
          </a:p>
        </p:txBody>
      </p:sp>
    </p:spTree>
    <p:extLst>
      <p:ext uri="{BB962C8B-B14F-4D97-AF65-F5344CB8AC3E}">
        <p14:creationId xmlns:p14="http://schemas.microsoft.com/office/powerpoint/2010/main" val="1357891246"/>
      </p:ext>
    </p:extLst>
  </p:cSld>
  <p:clrMap bg1="lt1" tx1="dk1" bg2="lt2" tx2="dk2" accent1="accent1" accent2="accent2" accent3="accent3" accent4="accent4" accent5="accent5" accent6="accent6" hlink="hlink" folHlink="folHlink"/>
  <p:notesStyle>
    <a:lvl1pPr algn="l" defTabSz="583483" rtl="0" eaLnBrk="0" fontAlgn="base" hangingPunct="0">
      <a:spcBef>
        <a:spcPct val="0"/>
      </a:spcBef>
      <a:spcAft>
        <a:spcPct val="0"/>
      </a:spcAft>
      <a:defRPr sz="2100" kern="1200">
        <a:solidFill>
          <a:srgbClr val="000000"/>
        </a:solidFill>
        <a:latin typeface="Lucida Grande" charset="0"/>
        <a:ea typeface="Lucida Grande" charset="0"/>
        <a:cs typeface="Lucida Grande" charset="0"/>
        <a:sym typeface="Lucida Grande" charset="0"/>
      </a:defRPr>
    </a:lvl1pPr>
    <a:lvl2pPr marL="228321" algn="l" defTabSz="583483" rtl="0" eaLnBrk="0" fontAlgn="base" hangingPunct="0">
      <a:spcBef>
        <a:spcPct val="0"/>
      </a:spcBef>
      <a:spcAft>
        <a:spcPct val="0"/>
      </a:spcAft>
      <a:defRPr sz="2100" kern="1200">
        <a:solidFill>
          <a:srgbClr val="000000"/>
        </a:solidFill>
        <a:latin typeface="Lucida Grande" charset="0"/>
        <a:ea typeface="Lucida Grande" charset="0"/>
        <a:cs typeface="Lucida Grande" charset="0"/>
        <a:sym typeface="Lucida Grande" charset="0"/>
      </a:defRPr>
    </a:lvl2pPr>
    <a:lvl3pPr marL="456634" algn="l" defTabSz="583483" rtl="0" eaLnBrk="0" fontAlgn="base" hangingPunct="0">
      <a:spcBef>
        <a:spcPct val="0"/>
      </a:spcBef>
      <a:spcAft>
        <a:spcPct val="0"/>
      </a:spcAft>
      <a:defRPr sz="2100" kern="1200">
        <a:solidFill>
          <a:srgbClr val="000000"/>
        </a:solidFill>
        <a:latin typeface="Lucida Grande" charset="0"/>
        <a:ea typeface="Lucida Grande" charset="0"/>
        <a:cs typeface="Lucida Grande" charset="0"/>
        <a:sym typeface="Lucida Grande" charset="0"/>
      </a:defRPr>
    </a:lvl3pPr>
    <a:lvl4pPr marL="684956" algn="l" defTabSz="583483" rtl="0" eaLnBrk="0" fontAlgn="base" hangingPunct="0">
      <a:spcBef>
        <a:spcPct val="0"/>
      </a:spcBef>
      <a:spcAft>
        <a:spcPct val="0"/>
      </a:spcAft>
      <a:defRPr sz="2100" kern="1200">
        <a:solidFill>
          <a:srgbClr val="000000"/>
        </a:solidFill>
        <a:latin typeface="Lucida Grande" charset="0"/>
        <a:ea typeface="Lucida Grande" charset="0"/>
        <a:cs typeface="Lucida Grande" charset="0"/>
        <a:sym typeface="Lucida Grande" charset="0"/>
      </a:defRPr>
    </a:lvl4pPr>
    <a:lvl5pPr marL="913274" algn="l" defTabSz="583483" rtl="0" eaLnBrk="0" fontAlgn="base" hangingPunct="0">
      <a:spcBef>
        <a:spcPct val="0"/>
      </a:spcBef>
      <a:spcAft>
        <a:spcPct val="0"/>
      </a:spcAft>
      <a:defRPr sz="2100" kern="1200">
        <a:solidFill>
          <a:srgbClr val="000000"/>
        </a:solidFill>
        <a:latin typeface="Lucida Grande" charset="0"/>
        <a:ea typeface="Lucida Grande" charset="0"/>
        <a:cs typeface="Lucida Grande" charset="0"/>
        <a:sym typeface="Lucida Grande" charset="0"/>
      </a:defRPr>
    </a:lvl5pPr>
    <a:lvl6pPr marL="2283194" algn="l" defTabSz="913274" rtl="0" eaLnBrk="1" latinLnBrk="0" hangingPunct="1">
      <a:defRPr sz="1100" kern="1200">
        <a:solidFill>
          <a:schemeClr val="tx1"/>
        </a:solidFill>
        <a:latin typeface="+mn-lt"/>
        <a:ea typeface="+mn-ea"/>
        <a:cs typeface="+mn-cs"/>
      </a:defRPr>
    </a:lvl6pPr>
    <a:lvl7pPr marL="2739831" algn="l" defTabSz="913274" rtl="0" eaLnBrk="1" latinLnBrk="0" hangingPunct="1">
      <a:defRPr sz="1100" kern="1200">
        <a:solidFill>
          <a:schemeClr val="tx1"/>
        </a:solidFill>
        <a:latin typeface="+mn-lt"/>
        <a:ea typeface="+mn-ea"/>
        <a:cs typeface="+mn-cs"/>
      </a:defRPr>
    </a:lvl7pPr>
    <a:lvl8pPr marL="3196474" algn="l" defTabSz="913274" rtl="0" eaLnBrk="1" latinLnBrk="0" hangingPunct="1">
      <a:defRPr sz="1100" kern="1200">
        <a:solidFill>
          <a:schemeClr val="tx1"/>
        </a:solidFill>
        <a:latin typeface="+mn-lt"/>
        <a:ea typeface="+mn-ea"/>
        <a:cs typeface="+mn-cs"/>
      </a:defRPr>
    </a:lvl8pPr>
    <a:lvl9pPr marL="3653111" algn="l" defTabSz="91327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0964"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2B5063B-FE2B-4EDC-BE72-A7D552BC5853}" type="slidenum">
              <a:rPr lang="en-US" altLang="en-US" smtClean="0">
                <a:latin typeface="Arial" pitchFamily="34" charset="0"/>
              </a:rPr>
              <a:pPr eaLnBrk="1" hangingPunct="1">
                <a:spcBef>
                  <a:spcPct val="0"/>
                </a:spcBef>
              </a:pPr>
              <a:t>1</a:t>
            </a:fld>
            <a:endParaRPr lang="en-US" altLang="en-US" smtClean="0">
              <a:latin typeface="Arial" pitchFamily="34" charset="0"/>
            </a:endParaRPr>
          </a:p>
        </p:txBody>
      </p:sp>
    </p:spTree>
    <p:extLst>
      <p:ext uri="{BB962C8B-B14F-4D97-AF65-F5344CB8AC3E}">
        <p14:creationId xmlns:p14="http://schemas.microsoft.com/office/powerpoint/2010/main" val="909208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8"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6F71EF0-0E50-4B34-B614-5AB693D70796}" type="slidenum">
              <a:rPr lang="en-US" altLang="en-US" smtClean="0">
                <a:latin typeface="Arial" pitchFamily="34" charset="0"/>
              </a:rPr>
              <a:pPr eaLnBrk="1" hangingPunct="1">
                <a:spcBef>
                  <a:spcPct val="0"/>
                </a:spcBef>
              </a:pPr>
              <a:t>21</a:t>
            </a:fld>
            <a:endParaRPr lang="en-US" altLang="en-US" smtClean="0">
              <a:latin typeface="Arial" pitchFamily="34" charset="0"/>
            </a:endParaRPr>
          </a:p>
        </p:txBody>
      </p:sp>
    </p:spTree>
    <p:extLst>
      <p:ext uri="{BB962C8B-B14F-4D97-AF65-F5344CB8AC3E}">
        <p14:creationId xmlns:p14="http://schemas.microsoft.com/office/powerpoint/2010/main" val="2583148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99A941FC-2DAF-49C9-B6D4-EC7AF7B672E9}" type="slidenum">
              <a:rPr lang="en-US" smtClean="0"/>
              <a:pPr>
                <a:defRPr/>
              </a:pPr>
              <a:t>3</a:t>
            </a:fld>
            <a:endParaRPr lang="en-US"/>
          </a:p>
        </p:txBody>
      </p:sp>
    </p:spTree>
    <p:extLst>
      <p:ext uri="{BB962C8B-B14F-4D97-AF65-F5344CB8AC3E}">
        <p14:creationId xmlns:p14="http://schemas.microsoft.com/office/powerpoint/2010/main" val="241973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2400" dirty="0" smtClean="0"/>
              <a:t>Social-behavioral skills develop early, before children enter school, and are essential for learning in a classroom setting.</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These are skills children need to follow directions, comply with rules, manage emotions, solve problems, organize and complete tasks, and get along with others. </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99A941FC-2DAF-49C9-B6D4-EC7AF7B672E9}" type="slidenum">
              <a:rPr lang="en-US" smtClean="0"/>
              <a:pPr>
                <a:defRPr/>
              </a:pPr>
              <a:t>4</a:t>
            </a:fld>
            <a:endParaRPr lang="en-US"/>
          </a:p>
        </p:txBody>
      </p:sp>
    </p:spTree>
    <p:extLst>
      <p:ext uri="{BB962C8B-B14F-4D97-AF65-F5344CB8AC3E}">
        <p14:creationId xmlns:p14="http://schemas.microsoft.com/office/powerpoint/2010/main" val="79390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Who are the most important adults in children’s lives?</a:t>
            </a:r>
            <a:r>
              <a:rPr lang="en-US" altLang="en-US" baseline="0" dirty="0" smtClean="0"/>
              <a:t>  Their parents, their daily caretakers, the people who put them to bed at night.</a:t>
            </a:r>
            <a:endParaRPr lang="en-US" altLang="en-US" dirty="0" smtClean="0"/>
          </a:p>
        </p:txBody>
      </p:sp>
      <p:sp>
        <p:nvSpPr>
          <p:cNvPr id="47108"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1519" indent="-285080">
              <a:spcBef>
                <a:spcPct val="30000"/>
              </a:spcBef>
              <a:defRPr sz="1200">
                <a:solidFill>
                  <a:schemeClr val="tx1"/>
                </a:solidFill>
                <a:latin typeface="Calibri" pitchFamily="34" charset="0"/>
              </a:defRPr>
            </a:lvl2pPr>
            <a:lvl3pPr marL="1141878" indent="-227441">
              <a:spcBef>
                <a:spcPct val="30000"/>
              </a:spcBef>
              <a:defRPr sz="1200">
                <a:solidFill>
                  <a:schemeClr val="tx1"/>
                </a:solidFill>
                <a:latin typeface="Calibri" pitchFamily="34" charset="0"/>
              </a:defRPr>
            </a:lvl3pPr>
            <a:lvl4pPr marL="1599875" indent="-227441">
              <a:spcBef>
                <a:spcPct val="30000"/>
              </a:spcBef>
              <a:defRPr sz="1200">
                <a:solidFill>
                  <a:schemeClr val="tx1"/>
                </a:solidFill>
                <a:latin typeface="Calibri" pitchFamily="34" charset="0"/>
              </a:defRPr>
            </a:lvl4pPr>
            <a:lvl5pPr marL="2056314" indent="-227441">
              <a:spcBef>
                <a:spcPct val="30000"/>
              </a:spcBef>
              <a:defRPr sz="1200">
                <a:solidFill>
                  <a:schemeClr val="tx1"/>
                </a:solidFill>
                <a:latin typeface="Calibri" pitchFamily="34" charset="0"/>
              </a:defRPr>
            </a:lvl5pPr>
            <a:lvl6pPr marL="2504965" indent="-227441" defTabSz="448650" eaLnBrk="0" fontAlgn="base" hangingPunct="0">
              <a:spcBef>
                <a:spcPct val="30000"/>
              </a:spcBef>
              <a:spcAft>
                <a:spcPct val="0"/>
              </a:spcAft>
              <a:defRPr sz="1200">
                <a:solidFill>
                  <a:schemeClr val="tx1"/>
                </a:solidFill>
                <a:latin typeface="Calibri" pitchFamily="34" charset="0"/>
              </a:defRPr>
            </a:lvl6pPr>
            <a:lvl7pPr marL="2953615" indent="-227441" defTabSz="448650" eaLnBrk="0" fontAlgn="base" hangingPunct="0">
              <a:spcBef>
                <a:spcPct val="30000"/>
              </a:spcBef>
              <a:spcAft>
                <a:spcPct val="0"/>
              </a:spcAft>
              <a:defRPr sz="1200">
                <a:solidFill>
                  <a:schemeClr val="tx1"/>
                </a:solidFill>
                <a:latin typeface="Calibri" pitchFamily="34" charset="0"/>
              </a:defRPr>
            </a:lvl7pPr>
            <a:lvl8pPr marL="3402265" indent="-227441" defTabSz="448650" eaLnBrk="0" fontAlgn="base" hangingPunct="0">
              <a:spcBef>
                <a:spcPct val="30000"/>
              </a:spcBef>
              <a:spcAft>
                <a:spcPct val="0"/>
              </a:spcAft>
              <a:defRPr sz="1200">
                <a:solidFill>
                  <a:schemeClr val="tx1"/>
                </a:solidFill>
                <a:latin typeface="Calibri" pitchFamily="34" charset="0"/>
              </a:defRPr>
            </a:lvl8pPr>
            <a:lvl9pPr marL="3850916" indent="-227441" defTabSz="448650" eaLnBrk="0" fontAlgn="base" hangingPunct="0">
              <a:spcBef>
                <a:spcPct val="30000"/>
              </a:spcBef>
              <a:spcAft>
                <a:spcPct val="0"/>
              </a:spcAft>
              <a:defRPr sz="1200">
                <a:solidFill>
                  <a:schemeClr val="tx1"/>
                </a:solidFill>
                <a:latin typeface="Calibri" pitchFamily="34" charset="0"/>
              </a:defRPr>
            </a:lvl9pPr>
          </a:lstStyle>
          <a:p>
            <a:pPr>
              <a:spcBef>
                <a:spcPct val="0"/>
              </a:spcBef>
            </a:pPr>
            <a:fld id="{837FA8B6-5308-48D1-A3C7-BBB7C410790F}" type="slidenum">
              <a:rPr lang="en-US" altLang="en-US">
                <a:latin typeface="Arial" pitchFamily="34" charset="0"/>
              </a:rPr>
              <a:pPr>
                <a:spcBef>
                  <a:spcPct val="0"/>
                </a:spcBef>
              </a:pPr>
              <a:t>6</a:t>
            </a:fld>
            <a:endParaRPr lang="en-US" altLang="en-US">
              <a:latin typeface="Arial" pitchFamily="34" charset="0"/>
            </a:endParaRPr>
          </a:p>
        </p:txBody>
      </p:sp>
    </p:spTree>
    <p:extLst>
      <p:ext uri="{BB962C8B-B14F-4D97-AF65-F5344CB8AC3E}">
        <p14:creationId xmlns:p14="http://schemas.microsoft.com/office/powerpoint/2010/main" val="1695307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more we learn about the brain, the more we understand how exposure to multiple risk factors during childhood increases risk for a variety of behavioral health problems. </a:t>
            </a:r>
            <a:endParaRPr lang="en-US" dirty="0"/>
          </a:p>
        </p:txBody>
      </p:sp>
    </p:spTree>
    <p:extLst>
      <p:ext uri="{BB962C8B-B14F-4D97-AF65-F5344CB8AC3E}">
        <p14:creationId xmlns:p14="http://schemas.microsoft.com/office/powerpoint/2010/main" val="101085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first and most important influences on children’s health, cognitive, emotional,  behavioral and physical development</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99A941FC-2DAF-49C9-B6D4-EC7AF7B672E9}" type="slidenum">
              <a:rPr lang="en-US" smtClean="0"/>
              <a:pPr>
                <a:defRPr/>
              </a:pPr>
              <a:t>11</a:t>
            </a:fld>
            <a:endParaRPr lang="en-US"/>
          </a:p>
        </p:txBody>
      </p:sp>
    </p:spTree>
    <p:extLst>
      <p:ext uri="{BB962C8B-B14F-4D97-AF65-F5344CB8AC3E}">
        <p14:creationId xmlns:p14="http://schemas.microsoft.com/office/powerpoint/2010/main" val="47904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quickly look at these programs.  These are just the ones</a:t>
            </a:r>
            <a:r>
              <a:rPr lang="en-US" baseline="0" dirty="0" smtClean="0"/>
              <a:t> approved by Blueprints.  I think Blueprints should be the UL of preventive interventions.  They apply a set of evaluation quality standards that provide assurance that the model and promising programs they identify have been experimentally proven to have the effects you see under IMPACT.  Note the wide variety of behavioral health outcomes that can be affected by helping parents build their capacity to build secure and responsive relationships with their children.    On the left column note in </a:t>
            </a:r>
            <a:r>
              <a:rPr lang="en-US" baseline="0" dirty="0" err="1" smtClean="0"/>
              <a:t>parens</a:t>
            </a:r>
            <a:r>
              <a:rPr lang="en-US" baseline="0" dirty="0" smtClean="0"/>
              <a:t> the ages at which these programs have been proven effective starting from pregnancy through the child’s adolescence.  the Incredible years parenting program  is highlighted because you will hear more  about that program today.  From early on through childhood, it has shown important effects.</a:t>
            </a:r>
            <a:endParaRPr lang="en-US" dirty="0"/>
          </a:p>
        </p:txBody>
      </p:sp>
    </p:spTree>
    <p:extLst>
      <p:ext uri="{BB962C8B-B14F-4D97-AF65-F5344CB8AC3E}">
        <p14:creationId xmlns:p14="http://schemas.microsoft.com/office/powerpoint/2010/main" val="2314979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up to Childhood.  Some</a:t>
            </a:r>
            <a:r>
              <a:rPr lang="en-US" baseline="0" dirty="0" smtClean="0"/>
              <a:t> programs like incredible years have shown positive effects across four different racial groups, some programs are designed for families from specific racial groups. Like the strong </a:t>
            </a:r>
            <a:r>
              <a:rPr lang="en-US" baseline="0" dirty="0" err="1" smtClean="0"/>
              <a:t>african</a:t>
            </a:r>
            <a:r>
              <a:rPr lang="en-US" baseline="0" dirty="0" smtClean="0"/>
              <a:t> </a:t>
            </a:r>
            <a:r>
              <a:rPr lang="en-US" baseline="0" dirty="0" err="1" smtClean="0"/>
              <a:t>american</a:t>
            </a:r>
            <a:r>
              <a:rPr lang="en-US" baseline="0" dirty="0" smtClean="0"/>
              <a:t> families program focused on building AA caregivers capacity for  protective caregiving.   This  program strengthens positive parenting and  youth self regulation, and there is now evidence that this program affects </a:t>
            </a:r>
            <a:r>
              <a:rPr lang="en-US" dirty="0" smtClean="0"/>
              <a:t>biological</a:t>
            </a:r>
            <a:r>
              <a:rPr lang="en-US" baseline="0" dirty="0" smtClean="0"/>
              <a:t> systems like low-grade </a:t>
            </a:r>
            <a:r>
              <a:rPr lang="en-US" baseline="0" dirty="0" err="1" smtClean="0"/>
              <a:t>inflamation</a:t>
            </a:r>
            <a:r>
              <a:rPr lang="en-US" baseline="0" dirty="0" smtClean="0"/>
              <a:t> and stress hormones i</a:t>
            </a:r>
            <a:r>
              <a:rPr lang="en-US" dirty="0" smtClean="0"/>
              <a:t>n ways that protect against the adverse</a:t>
            </a:r>
            <a:r>
              <a:rPr lang="en-US" baseline="0" dirty="0" smtClean="0"/>
              <a:t> physiological effects of early exposure to disadvantage and adverse experiences.</a:t>
            </a:r>
            <a:endParaRPr lang="en-US" dirty="0"/>
          </a:p>
        </p:txBody>
      </p:sp>
    </p:spTree>
    <p:extLst>
      <p:ext uri="{BB962C8B-B14F-4D97-AF65-F5344CB8AC3E}">
        <p14:creationId xmlns:p14="http://schemas.microsoft.com/office/powerpoint/2010/main" val="58631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yes, there are programs for parents of adolescents that work! </a:t>
            </a:r>
            <a:r>
              <a:rPr lang="en-US" baseline="0" dirty="0" err="1" smtClean="0"/>
              <a:t>Familias</a:t>
            </a:r>
            <a:r>
              <a:rPr lang="en-US" baseline="0" dirty="0" smtClean="0"/>
              <a:t> </a:t>
            </a:r>
            <a:r>
              <a:rPr lang="en-US" baseline="0" dirty="0" err="1" smtClean="0"/>
              <a:t>Unidas</a:t>
            </a:r>
            <a:r>
              <a:rPr lang="en-US" baseline="0" dirty="0" smtClean="0"/>
              <a:t> is a program for </a:t>
            </a:r>
            <a:r>
              <a:rPr lang="en-US" baseline="0" dirty="0" err="1" smtClean="0"/>
              <a:t>spanish</a:t>
            </a:r>
            <a:r>
              <a:rPr lang="en-US" baseline="0" dirty="0" smtClean="0"/>
              <a:t> speaking  families of teens that you will hear more about today. Note the broad effects.  The last two programs here are indicated prevention programs for youth at risk of out of home or institutional placement due to caretaker or youth behaviors.  Again note the wide ranging effects produced when programs provide skills and tools for positive parenting even in adolescence.</a:t>
            </a:r>
            <a:endParaRPr lang="en-US" dirty="0"/>
          </a:p>
        </p:txBody>
      </p:sp>
    </p:spTree>
    <p:extLst>
      <p:ext uri="{BB962C8B-B14F-4D97-AF65-F5344CB8AC3E}">
        <p14:creationId xmlns:p14="http://schemas.microsoft.com/office/powerpoint/2010/main" val="204171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950720" y="5527040"/>
            <a:ext cx="9103360" cy="2492587"/>
          </a:xfrm>
        </p:spPr>
        <p:txBody>
          <a:bodyPr/>
          <a:lstStyle>
            <a:lvl1pPr marL="0" indent="0" algn="ctr">
              <a:buNone/>
              <a:defRPr b="0"/>
            </a:lvl1pPr>
            <a:lvl2pPr marL="649423" indent="0" algn="ctr">
              <a:buNone/>
              <a:defRPr/>
            </a:lvl2pPr>
            <a:lvl3pPr marL="1298858" indent="0" algn="ctr">
              <a:buNone/>
              <a:defRPr/>
            </a:lvl3pPr>
            <a:lvl4pPr marL="1948300" indent="0" algn="ctr">
              <a:buNone/>
              <a:defRPr/>
            </a:lvl4pPr>
            <a:lvl5pPr marL="2597729" indent="0" algn="ctr">
              <a:buNone/>
              <a:defRPr/>
            </a:lvl5pPr>
            <a:lvl6pPr marL="3247156" indent="0" algn="ctr">
              <a:buNone/>
              <a:defRPr/>
            </a:lvl6pPr>
            <a:lvl7pPr marL="3896595" indent="0" algn="ctr">
              <a:buNone/>
              <a:defRPr/>
            </a:lvl7pPr>
            <a:lvl8pPr marL="4546020" indent="0" algn="ctr">
              <a:buNone/>
              <a:defRPr/>
            </a:lvl8pPr>
            <a:lvl9pPr marL="5195456" indent="0" algn="ctr">
              <a:buNone/>
              <a:defRPr/>
            </a:lvl9pPr>
          </a:lstStyle>
          <a:p>
            <a:r>
              <a:rPr lang="en-US" smtClean="0"/>
              <a:t>Click to edit Master subtitle style</a:t>
            </a:r>
            <a:endParaRPr lang="en-US" dirty="0"/>
          </a:p>
        </p:txBody>
      </p:sp>
      <p:sp>
        <p:nvSpPr>
          <p:cNvPr id="4"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6C782C0C-FD60-4517-BB33-AFB8E1E26455}" type="datetimeFigureOut">
              <a:rPr lang="en-US"/>
              <a:pPr>
                <a:defRPr/>
              </a:pPr>
              <a:t>4/19/2016</a:t>
            </a:fld>
            <a:endParaRPr lang="en-US" dirty="0"/>
          </a:p>
        </p:txBody>
      </p:sp>
      <p:sp>
        <p:nvSpPr>
          <p:cNvPr id="5" name="Rectangle 6"/>
          <p:cNvSpPr>
            <a:spLocks noGrp="1" noChangeArrowheads="1"/>
          </p:cNvSpPr>
          <p:nvPr>
            <p:ph type="ftr" sz="quarter" idx="11"/>
          </p:nvPr>
        </p:nvSpPr>
        <p:spPr/>
        <p:txBody>
          <a:bodyPr/>
          <a:lstStyle>
            <a:lvl1pPr eaLnBrk="0" hangingPunct="0">
              <a:defRPr>
                <a:solidFill>
                  <a:schemeClr val="accent6">
                    <a:lumMod val="75000"/>
                  </a:schemeClr>
                </a:solidFill>
                <a:latin typeface="Tahoma" charset="0"/>
              </a:defRPr>
            </a:lvl1pPr>
          </a:lstStyle>
          <a:p>
            <a:pPr>
              <a:defRPr/>
            </a:pPr>
            <a:endParaRPr lang="en-US" dirty="0">
              <a:solidFill>
                <a:srgbClr val="2D2D8A">
                  <a:lumMod val="75000"/>
                </a:srgbClr>
              </a:solidFill>
            </a:endParaRPr>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40C30A7-F76A-480E-9F04-F367F9C1C4AE}" type="slidenum">
              <a:rPr lang="en-US"/>
              <a:pPr>
                <a:defRPr/>
              </a:pPr>
              <a:t>‹#›</a:t>
            </a:fld>
            <a:endParaRPr lang="en-US" dirty="0"/>
          </a:p>
        </p:txBody>
      </p:sp>
    </p:spTree>
    <p:extLst>
      <p:ext uri="{BB962C8B-B14F-4D97-AF65-F5344CB8AC3E}">
        <p14:creationId xmlns:p14="http://schemas.microsoft.com/office/powerpoint/2010/main" val="124583989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9DC7EE9-7320-455A-AA08-CBB159D9ECAC}" type="slidenum">
              <a:rPr lang="en-US"/>
              <a:pPr>
                <a:defRPr/>
              </a:pPr>
              <a:t>‹#›</a:t>
            </a:fld>
            <a:endParaRPr lang="en-US" dirty="0"/>
          </a:p>
        </p:txBody>
      </p:sp>
    </p:spTree>
    <p:extLst>
      <p:ext uri="{BB962C8B-B14F-4D97-AF65-F5344CB8AC3E}">
        <p14:creationId xmlns:p14="http://schemas.microsoft.com/office/powerpoint/2010/main" val="1401205675"/>
      </p:ext>
    </p:extLst>
  </p:cSld>
  <p:clrMapOvr>
    <a:masterClrMapping/>
  </p:clrMapOvr>
  <p:transition/>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50240" y="2275868"/>
            <a:ext cx="11704320" cy="6436925"/>
          </a:xfrm>
        </p:spPr>
        <p:txBody>
          <a:bodyPr/>
          <a:lstStyle/>
          <a:p>
            <a:pPr lvl="0"/>
            <a:r>
              <a:rPr lang="en-US" noProof="0" dirty="0" smtClean="0"/>
              <a:t>Click icon to add chart</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BC2F9BB0-75F5-454F-9BB5-83655B897B19}" type="slidenum">
              <a:rPr lang="en-US"/>
              <a:pPr>
                <a:defRPr/>
              </a:pPr>
              <a:t>‹#›</a:t>
            </a:fld>
            <a:endParaRPr lang="en-US" dirty="0"/>
          </a:p>
        </p:txBody>
      </p:sp>
    </p:spTree>
    <p:extLst>
      <p:ext uri="{BB962C8B-B14F-4D97-AF65-F5344CB8AC3E}">
        <p14:creationId xmlns:p14="http://schemas.microsoft.com/office/powerpoint/2010/main" val="3419689798"/>
      </p:ext>
    </p:extLst>
  </p:cSld>
  <p:clrMapOvr>
    <a:masterClrMapping/>
  </p:clrMapOvr>
  <p:transition/>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415431"/>
            <a:ext cx="11704320" cy="196878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50240" y="2709333"/>
            <a:ext cx="5743787" cy="5852160"/>
          </a:xfrm>
        </p:spPr>
        <p:txBody>
          <a:bodyPr/>
          <a:lstStyle/>
          <a:p>
            <a:pPr lvl="0"/>
            <a:r>
              <a:rPr lang="en-US" noProof="0" dirty="0" smtClean="0"/>
              <a:t>Click icon to add clip art</a:t>
            </a:r>
          </a:p>
        </p:txBody>
      </p:sp>
      <p:sp>
        <p:nvSpPr>
          <p:cNvPr id="4" name="Text Placeholder 3"/>
          <p:cNvSpPr>
            <a:spLocks noGrp="1"/>
          </p:cNvSpPr>
          <p:nvPr>
            <p:ph type="body" sz="half" idx="2"/>
          </p:nvPr>
        </p:nvSpPr>
        <p:spPr>
          <a:xfrm>
            <a:off x="6610773" y="2709333"/>
            <a:ext cx="5743787" cy="5852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eaLnBrk="0" hangingPunct="0">
              <a:defRPr smtClean="0">
                <a:solidFill>
                  <a:schemeClr val="tx1"/>
                </a:solidFill>
                <a:latin typeface="Tahoma" charset="0"/>
              </a:defRPr>
            </a:lvl1pPr>
          </a:lstStyle>
          <a:p>
            <a:pPr>
              <a:defRPr/>
            </a:pPr>
            <a:fld id="{42C86309-E5A2-4F29-A775-50DDD982D7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042000"/>
      </p:ext>
    </p:extLst>
  </p:cSld>
  <p:clrMapOvr>
    <a:masterClrMapping/>
  </p:clrMapOvr>
  <p:transition/>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68"/>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10773" y="2275840"/>
            <a:ext cx="5743787" cy="31089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10773" y="5601549"/>
            <a:ext cx="5743787" cy="31112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E902260C-DE4D-4717-816E-20DF082F8FC4}" type="slidenum">
              <a:rPr lang="en-US"/>
              <a:pPr>
                <a:defRPr/>
              </a:pPr>
              <a:t>‹#›</a:t>
            </a:fld>
            <a:endParaRPr lang="en-US" dirty="0"/>
          </a:p>
        </p:txBody>
      </p:sp>
    </p:spTree>
    <p:extLst>
      <p:ext uri="{BB962C8B-B14F-4D97-AF65-F5344CB8AC3E}">
        <p14:creationId xmlns:p14="http://schemas.microsoft.com/office/powerpoint/2010/main" val="310217408"/>
      </p:ext>
    </p:extLst>
  </p:cSld>
  <p:clrMapOvr>
    <a:masterClrMapping/>
  </p:clrMapOvr>
  <p:transition/>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28057403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144588319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164140492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86912908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09493636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34183699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userDrawn="1"/>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931" tIns="64966" rIns="129931" bIns="64966" rtlCol="0" anchor="ctr"/>
          <a:lstStyle/>
          <a:p>
            <a:pPr defTabSz="1299326" fontAlgn="auto" hangingPunct="1">
              <a:spcBef>
                <a:spcPts val="0"/>
              </a:spcBef>
              <a:spcAft>
                <a:spcPts val="0"/>
              </a:spcAft>
            </a:pPr>
            <a:endParaRPr lang="en-US" sz="2600">
              <a:solidFill>
                <a:prstClr val="white"/>
              </a:solidFill>
            </a:endParaRPr>
          </a:p>
        </p:txBody>
      </p:sp>
      <p:sp>
        <p:nvSpPr>
          <p:cNvPr id="9" name="Rectangle 8"/>
          <p:cNvSpPr/>
          <p:nvPr userDrawn="1"/>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931" tIns="64966" rIns="129931" bIns="64966" rtlCol="0" anchor="ctr"/>
          <a:lstStyle/>
          <a:p>
            <a:pPr defTabSz="1299326" fontAlgn="auto" hangingPunct="1">
              <a:spcBef>
                <a:spcPts val="0"/>
              </a:spcBef>
              <a:spcAft>
                <a:spcPts val="0"/>
              </a:spcAft>
            </a:pPr>
            <a:endParaRPr lang="en-US" sz="2600">
              <a:solidFill>
                <a:prstClr val="white"/>
              </a:solidFill>
            </a:endParaRPr>
          </a:p>
        </p:txBody>
      </p:sp>
      <p:sp>
        <p:nvSpPr>
          <p:cNvPr id="2" name="Title 1"/>
          <p:cNvSpPr>
            <a:spLocks noGrp="1"/>
          </p:cNvSpPr>
          <p:nvPr>
            <p:ph type="title"/>
          </p:nvPr>
        </p:nvSpPr>
        <p:spPr>
          <a:xfrm>
            <a:off x="649646" y="3034453"/>
            <a:ext cx="11704320" cy="1625600"/>
          </a:xfrm>
          <a:prstGeom prst="rect">
            <a:avLst/>
          </a:prstGeom>
        </p:spPr>
        <p:txBody>
          <a:bodyPr lIns="129931" tIns="64966" rIns="129931" bIns="64966"/>
          <a:lstStyle/>
          <a:p>
            <a:r>
              <a:rPr lang="en-US" smtClean="0"/>
              <a:t>Click to edit Master title style</a:t>
            </a:r>
            <a:endParaRPr lang="en-US"/>
          </a:p>
        </p:txBody>
      </p:sp>
    </p:spTree>
    <p:extLst>
      <p:ext uri="{BB962C8B-B14F-4D97-AF65-F5344CB8AC3E}">
        <p14:creationId xmlns:p14="http://schemas.microsoft.com/office/powerpoint/2010/main" val="192013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51272"/>
            <a:ext cx="2926080" cy="85614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51272"/>
            <a:ext cx="8561493" cy="85614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E88B5B12-ED7A-40E5-B44B-4085864D4D64}" type="slidenum">
              <a:rPr lang="en-US"/>
              <a:pPr>
                <a:defRPr/>
              </a:pPr>
              <a:t>‹#›</a:t>
            </a:fld>
            <a:endParaRPr lang="en-US" dirty="0"/>
          </a:p>
        </p:txBody>
      </p:sp>
    </p:spTree>
    <p:extLst>
      <p:ext uri="{BB962C8B-B14F-4D97-AF65-F5344CB8AC3E}">
        <p14:creationId xmlns:p14="http://schemas.microsoft.com/office/powerpoint/2010/main" val="833833736"/>
      </p:ext>
    </p:extLst>
  </p:cSld>
  <p:clrMapOvr>
    <a:masterClrMapping/>
  </p:clrMapOvr>
  <p:transition/>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mp; Text Box">
    <p:spTree>
      <p:nvGrpSpPr>
        <p:cNvPr id="1" name=""/>
        <p:cNvGrpSpPr/>
        <p:nvPr/>
      </p:nvGrpSpPr>
      <p:grpSpPr>
        <a:xfrm>
          <a:off x="0" y="0"/>
          <a:ext cx="0" cy="0"/>
          <a:chOff x="0" y="0"/>
          <a:chExt cx="0" cy="0"/>
        </a:xfrm>
      </p:grpSpPr>
      <p:sp>
        <p:nvSpPr>
          <p:cNvPr id="3" name="Title 2"/>
          <p:cNvSpPr>
            <a:spLocks noGrp="1"/>
          </p:cNvSpPr>
          <p:nvPr>
            <p:ph type="title"/>
          </p:nvPr>
        </p:nvSpPr>
        <p:spPr>
          <a:xfrm>
            <a:off x="650240" y="2167467"/>
            <a:ext cx="11704320" cy="1625600"/>
          </a:xfrm>
          <a:prstGeom prst="rect">
            <a:avLst/>
          </a:prstGeom>
        </p:spPr>
        <p:txBody>
          <a:bodyPr lIns="129931" tIns="64966" rIns="129931" bIns="64966"/>
          <a:lstStyle/>
          <a:p>
            <a:r>
              <a:rPr lang="en-US" smtClean="0"/>
              <a:t>Click to edit Master title style</a:t>
            </a:r>
            <a:endParaRPr lang="en-US"/>
          </a:p>
        </p:txBody>
      </p:sp>
      <p:sp>
        <p:nvSpPr>
          <p:cNvPr id="5" name="Text Placeholder 4"/>
          <p:cNvSpPr>
            <a:spLocks noGrp="1"/>
          </p:cNvSpPr>
          <p:nvPr>
            <p:ph type="body" sz="quarter" idx="10"/>
          </p:nvPr>
        </p:nvSpPr>
        <p:spPr>
          <a:xfrm>
            <a:off x="1950720" y="4118187"/>
            <a:ext cx="9103360" cy="4660053"/>
          </a:xfrm>
          <a:prstGeom prst="rect">
            <a:avLst/>
          </a:prstGeom>
        </p:spPr>
        <p:txBody>
          <a:bodyPr lIns="129931" tIns="64966" rIns="129931" bIns="6496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5855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Text Box,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userDrawn="1"/>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931" tIns="64966" rIns="129931" bIns="64966" rtlCol="0" anchor="ctr"/>
          <a:lstStyle/>
          <a:p>
            <a:pPr defTabSz="1299326" fontAlgn="auto" hangingPunct="1">
              <a:spcBef>
                <a:spcPts val="0"/>
              </a:spcBef>
              <a:spcAft>
                <a:spcPts val="0"/>
              </a:spcAft>
            </a:pPr>
            <a:endParaRPr lang="en-US" sz="2600">
              <a:solidFill>
                <a:prstClr val="white"/>
              </a:solidFill>
            </a:endParaRPr>
          </a:p>
        </p:txBody>
      </p:sp>
      <p:sp>
        <p:nvSpPr>
          <p:cNvPr id="9" name="Rectangle 8"/>
          <p:cNvSpPr/>
          <p:nvPr userDrawn="1"/>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931" tIns="64966" rIns="129931" bIns="64966" rtlCol="0" anchor="ctr"/>
          <a:lstStyle/>
          <a:p>
            <a:pPr defTabSz="1299326" fontAlgn="auto" hangingPunct="1">
              <a:spcBef>
                <a:spcPts val="0"/>
              </a:spcBef>
              <a:spcAft>
                <a:spcPts val="0"/>
              </a:spcAft>
            </a:pPr>
            <a:endParaRPr lang="en-US" sz="2600">
              <a:solidFill>
                <a:prstClr val="white"/>
              </a:solidFill>
            </a:endParaRPr>
          </a:p>
        </p:txBody>
      </p:sp>
      <p:sp>
        <p:nvSpPr>
          <p:cNvPr id="2" name="Title 1"/>
          <p:cNvSpPr>
            <a:spLocks noGrp="1"/>
          </p:cNvSpPr>
          <p:nvPr>
            <p:ph type="title"/>
          </p:nvPr>
        </p:nvSpPr>
        <p:spPr>
          <a:xfrm>
            <a:off x="651430" y="2167623"/>
            <a:ext cx="11704320" cy="1625600"/>
          </a:xfrm>
          <a:prstGeom prst="rect">
            <a:avLst/>
          </a:prstGeom>
        </p:spPr>
        <p:txBody>
          <a:bodyPr lIns="129931" tIns="64966" rIns="129931" bIns="64966"/>
          <a:lstStyle/>
          <a:p>
            <a:r>
              <a:rPr lang="en-US" smtClean="0"/>
              <a:t>Click to edit Master title style</a:t>
            </a:r>
            <a:endParaRPr lang="en-US"/>
          </a:p>
        </p:txBody>
      </p:sp>
      <p:sp>
        <p:nvSpPr>
          <p:cNvPr id="4" name="Picture Placeholder 3"/>
          <p:cNvSpPr>
            <a:spLocks noGrp="1"/>
          </p:cNvSpPr>
          <p:nvPr>
            <p:ph type="pic" sz="quarter" idx="10"/>
          </p:nvPr>
        </p:nvSpPr>
        <p:spPr>
          <a:xfrm>
            <a:off x="6504658" y="4009813"/>
            <a:ext cx="5849902" cy="4876800"/>
          </a:xfrm>
          <a:prstGeom prst="rect">
            <a:avLst/>
          </a:prstGeom>
        </p:spPr>
        <p:txBody>
          <a:bodyPr lIns="129931" tIns="64966" rIns="129931" bIns="64966"/>
          <a:lstStyle/>
          <a:p>
            <a:r>
              <a:rPr lang="en-US" smtClean="0"/>
              <a:t>Click icon to add picture</a:t>
            </a:r>
            <a:endParaRPr lang="en-US"/>
          </a:p>
        </p:txBody>
      </p:sp>
      <p:sp>
        <p:nvSpPr>
          <p:cNvPr id="6" name="Text Placeholder 5"/>
          <p:cNvSpPr>
            <a:spLocks noGrp="1"/>
          </p:cNvSpPr>
          <p:nvPr>
            <p:ph type="body" sz="quarter" idx="11"/>
          </p:nvPr>
        </p:nvSpPr>
        <p:spPr>
          <a:xfrm>
            <a:off x="650240" y="4009815"/>
            <a:ext cx="5635413" cy="4985173"/>
          </a:xfrm>
          <a:prstGeom prst="rect">
            <a:avLst/>
          </a:prstGeom>
        </p:spPr>
        <p:txBody>
          <a:bodyPr lIns="129931" tIns="64966" rIns="129931" bIns="6496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53016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userDrawn="1"/>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931" tIns="64966" rIns="129931" bIns="64966" rtlCol="0" anchor="ctr"/>
          <a:lstStyle/>
          <a:p>
            <a:pPr defTabSz="1299326" fontAlgn="auto" hangingPunct="1">
              <a:spcBef>
                <a:spcPts val="0"/>
              </a:spcBef>
              <a:spcAft>
                <a:spcPts val="0"/>
              </a:spcAft>
            </a:pPr>
            <a:endParaRPr lang="en-US" sz="2600">
              <a:solidFill>
                <a:prstClr val="white"/>
              </a:solidFill>
            </a:endParaRPr>
          </a:p>
        </p:txBody>
      </p:sp>
      <p:sp>
        <p:nvSpPr>
          <p:cNvPr id="9" name="Rectangle 8"/>
          <p:cNvSpPr/>
          <p:nvPr userDrawn="1"/>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931" tIns="64966" rIns="129931" bIns="64966" rtlCol="0" anchor="ctr"/>
          <a:lstStyle/>
          <a:p>
            <a:pPr defTabSz="1299326" fontAlgn="auto" hangingPunct="1">
              <a:spcBef>
                <a:spcPts val="0"/>
              </a:spcBef>
              <a:spcAft>
                <a:spcPts val="0"/>
              </a:spcAft>
            </a:pPr>
            <a:endParaRPr lang="en-US" sz="2600">
              <a:solidFill>
                <a:prstClr val="white"/>
              </a:solidFill>
            </a:endParaRPr>
          </a:p>
        </p:txBody>
      </p:sp>
    </p:spTree>
    <p:extLst>
      <p:ext uri="{BB962C8B-B14F-4D97-AF65-F5344CB8AC3E}">
        <p14:creationId xmlns:p14="http://schemas.microsoft.com/office/powerpoint/2010/main" val="17230297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7" name="Shape 27"/>
          <p:cNvSpPr>
            <a:spLocks noGrp="1"/>
          </p:cNvSpPr>
          <p:nvPr>
            <p:ph type="title"/>
          </p:nvPr>
        </p:nvSpPr>
        <p:spPr>
          <a:xfrm>
            <a:off x="975360" y="3029940"/>
            <a:ext cx="11054080" cy="2497102"/>
          </a:xfrm>
          <a:prstGeom prst="rect">
            <a:avLst/>
          </a:prstGeom>
        </p:spPr>
        <p:txBody>
          <a:bodyPr lIns="129931" tIns="64966" rIns="129931" bIns="64966"/>
          <a:lstStyle/>
          <a:p>
            <a:pPr lvl="0">
              <a:defRPr sz="1800"/>
            </a:pPr>
            <a:r>
              <a:rPr sz="6300"/>
              <a:t>Title Text</a:t>
            </a:r>
          </a:p>
        </p:txBody>
      </p:sp>
      <p:sp>
        <p:nvSpPr>
          <p:cNvPr id="28" name="Shape 28"/>
          <p:cNvSpPr>
            <a:spLocks noGrp="1"/>
          </p:cNvSpPr>
          <p:nvPr>
            <p:ph type="body" idx="1"/>
          </p:nvPr>
        </p:nvSpPr>
        <p:spPr>
          <a:xfrm>
            <a:off x="1950720" y="5527040"/>
            <a:ext cx="9103360" cy="4226560"/>
          </a:xfrm>
          <a:prstGeom prst="rect">
            <a:avLst/>
          </a:prstGeom>
        </p:spPr>
        <p:txBody>
          <a:bodyPr lIns="129931" tIns="64966" rIns="129931" bIns="64966"/>
          <a:lstStyle/>
          <a:p>
            <a:pPr lvl="0">
              <a:defRPr sz="1800">
                <a:solidFill>
                  <a:srgbClr val="000000"/>
                </a:solidFill>
              </a:defRPr>
            </a:pPr>
            <a:r>
              <a:rPr sz="4600">
                <a:solidFill>
                  <a:srgbClr val="888888"/>
                </a:solidFill>
              </a:rPr>
              <a:t>Body Level One</a:t>
            </a:r>
          </a:p>
          <a:p>
            <a:pPr lvl="1">
              <a:defRPr sz="1800">
                <a:solidFill>
                  <a:srgbClr val="000000"/>
                </a:solidFill>
              </a:defRPr>
            </a:pPr>
            <a:r>
              <a:rPr sz="4600">
                <a:solidFill>
                  <a:srgbClr val="888888"/>
                </a:solidFill>
              </a:rPr>
              <a:t>Body Level Two</a:t>
            </a:r>
          </a:p>
          <a:p>
            <a:pPr lvl="2">
              <a:defRPr sz="1800">
                <a:solidFill>
                  <a:srgbClr val="000000"/>
                </a:solidFill>
              </a:defRPr>
            </a:pPr>
            <a:r>
              <a:rPr sz="4600">
                <a:solidFill>
                  <a:srgbClr val="888888"/>
                </a:solidFill>
              </a:rPr>
              <a:t>Body Level Three</a:t>
            </a:r>
          </a:p>
          <a:p>
            <a:pPr lvl="3">
              <a:defRPr sz="1800">
                <a:solidFill>
                  <a:srgbClr val="000000"/>
                </a:solidFill>
              </a:defRPr>
            </a:pPr>
            <a:r>
              <a:rPr sz="4600">
                <a:solidFill>
                  <a:srgbClr val="888888"/>
                </a:solidFill>
              </a:rPr>
              <a:t>Body Level Four</a:t>
            </a:r>
          </a:p>
          <a:p>
            <a:pPr lvl="4">
              <a:defRPr sz="1800">
                <a:solidFill>
                  <a:srgbClr val="000000"/>
                </a:solidFill>
              </a:defRPr>
            </a:pPr>
            <a:r>
              <a:rPr sz="4600">
                <a:solidFill>
                  <a:srgbClr val="888888"/>
                </a:solidFill>
              </a:rPr>
              <a:t>Body Level Five</a:t>
            </a:r>
          </a:p>
        </p:txBody>
      </p:sp>
      <p:sp>
        <p:nvSpPr>
          <p:cNvPr id="29" name="Shape 29"/>
          <p:cNvSpPr>
            <a:spLocks noGrp="1"/>
          </p:cNvSpPr>
          <p:nvPr>
            <p:ph type="sldNum" sz="quarter" idx="2"/>
          </p:nvPr>
        </p:nvSpPr>
        <p:spPr>
          <a:xfrm>
            <a:off x="9320107" y="9040143"/>
            <a:ext cx="3034453" cy="509350"/>
          </a:xfrm>
          <a:prstGeom prst="rect">
            <a:avLst/>
          </a:prstGeom>
        </p:spPr>
        <p:txBody>
          <a:bodyPr lIns="129931" tIns="64966" rIns="129931" bIns="64966"/>
          <a:lstStyle/>
          <a:p>
            <a:pPr algn="l" defTabSz="1299326" fontAlgn="auto" hangingPunct="1">
              <a:spcBef>
                <a:spcPts val="0"/>
              </a:spcBef>
              <a:spcAft>
                <a:spcPts val="0"/>
              </a:spcAft>
            </a:pPr>
            <a:fld id="{86CB4B4D-7CA3-9044-876B-883B54F8677D}" type="slidenum">
              <a:rPr lang="en-US" sz="2600" smtClean="0">
                <a:solidFill>
                  <a:prstClr val="black"/>
                </a:solidFill>
                <a:latin typeface="Calibri"/>
                <a:ea typeface="+mn-ea"/>
                <a:cs typeface="+mn-cs"/>
              </a:rPr>
              <a:pPr algn="l" defTabSz="1299326" fontAlgn="auto" hangingPunct="1">
                <a:spcBef>
                  <a:spcPts val="0"/>
                </a:spcBef>
                <a:spcAft>
                  <a:spcPts val="0"/>
                </a:spcAft>
              </a:pPr>
              <a:t>‹#›</a:t>
            </a:fld>
            <a:endParaRPr lang="en-US" sz="2600">
              <a:solidFill>
                <a:prstClr val="black"/>
              </a:solidFill>
              <a:latin typeface="Calibri"/>
              <a:ea typeface="+mn-ea"/>
              <a:cs typeface="+mn-cs"/>
            </a:endParaRPr>
          </a:p>
        </p:txBody>
      </p:sp>
    </p:spTree>
    <p:extLst>
      <p:ext uri="{BB962C8B-B14F-4D97-AF65-F5344CB8AC3E}">
        <p14:creationId xmlns:p14="http://schemas.microsoft.com/office/powerpoint/2010/main" val="212770056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950720" y="5527040"/>
            <a:ext cx="9103360" cy="2492587"/>
          </a:xfrm>
        </p:spPr>
        <p:txBody>
          <a:bodyPr/>
          <a:lstStyle>
            <a:lvl1pPr marL="0" indent="0" algn="ctr">
              <a:buNone/>
              <a:defRPr b="0"/>
            </a:lvl1pPr>
            <a:lvl2pPr marL="649692" indent="0" algn="ctr">
              <a:buNone/>
              <a:defRPr/>
            </a:lvl2pPr>
            <a:lvl3pPr marL="1299392" indent="0" algn="ctr">
              <a:buNone/>
              <a:defRPr/>
            </a:lvl3pPr>
            <a:lvl4pPr marL="1949097" indent="0" algn="ctr">
              <a:buNone/>
              <a:defRPr/>
            </a:lvl4pPr>
            <a:lvl5pPr marL="2598792" indent="0" algn="ctr">
              <a:buNone/>
              <a:defRPr/>
            </a:lvl5pPr>
            <a:lvl6pPr marL="3248487" indent="0" algn="ctr">
              <a:buNone/>
              <a:defRPr/>
            </a:lvl6pPr>
            <a:lvl7pPr marL="3898190" indent="0" algn="ctr">
              <a:buNone/>
              <a:defRPr/>
            </a:lvl7pPr>
            <a:lvl8pPr marL="4547880" indent="0" algn="ctr">
              <a:buNone/>
              <a:defRPr/>
            </a:lvl8pPr>
            <a:lvl9pPr marL="5197583" indent="0" algn="ctr">
              <a:buNone/>
              <a:defRPr/>
            </a:lvl9pPr>
          </a:lstStyle>
          <a:p>
            <a:r>
              <a:rPr lang="en-US" smtClean="0"/>
              <a:t>Click to edit Master subtitle style</a:t>
            </a:r>
            <a:endParaRPr lang="en-US" dirty="0"/>
          </a:p>
        </p:txBody>
      </p:sp>
      <p:sp>
        <p:nvSpPr>
          <p:cNvPr id="4"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6C782C0C-FD60-4517-BB33-AFB8E1E26455}" type="datetimeFigureOut">
              <a:rPr lang="en-US"/>
              <a:pPr>
                <a:defRPr/>
              </a:pPr>
              <a:t>4/19/2016</a:t>
            </a:fld>
            <a:endParaRPr lang="en-US" dirty="0"/>
          </a:p>
        </p:txBody>
      </p:sp>
      <p:sp>
        <p:nvSpPr>
          <p:cNvPr id="5" name="Rectangle 6"/>
          <p:cNvSpPr>
            <a:spLocks noGrp="1" noChangeArrowheads="1"/>
          </p:cNvSpPr>
          <p:nvPr>
            <p:ph type="ftr" sz="quarter" idx="11"/>
          </p:nvPr>
        </p:nvSpPr>
        <p:spPr/>
        <p:txBody>
          <a:bodyPr/>
          <a:lstStyle>
            <a:lvl1pPr eaLnBrk="0" hangingPunct="0">
              <a:defRPr>
                <a:solidFill>
                  <a:schemeClr val="accent6">
                    <a:lumMod val="75000"/>
                  </a:schemeClr>
                </a:solidFill>
                <a:latin typeface="Tahoma" charset="0"/>
              </a:defRPr>
            </a:lvl1pPr>
          </a:lstStyle>
          <a:p>
            <a:pPr>
              <a:defRPr/>
            </a:pPr>
            <a:endParaRPr lang="en-US" dirty="0">
              <a:solidFill>
                <a:srgbClr val="2D2D8A">
                  <a:lumMod val="75000"/>
                </a:srgbClr>
              </a:solidFill>
            </a:endParaRPr>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40C30A7-F76A-480E-9F04-F367F9C1C4AE}" type="slidenum">
              <a:rPr lang="en-US"/>
              <a:pPr>
                <a:defRPr/>
              </a:pPr>
              <a:t>‹#›</a:t>
            </a:fld>
            <a:endParaRPr lang="en-US" dirty="0"/>
          </a:p>
        </p:txBody>
      </p:sp>
    </p:spTree>
    <p:extLst>
      <p:ext uri="{BB962C8B-B14F-4D97-AF65-F5344CB8AC3E}">
        <p14:creationId xmlns:p14="http://schemas.microsoft.com/office/powerpoint/2010/main" val="201464014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3DB3D2DC-7A28-4BC9-A0F7-A85A312DF222}" type="slidenum">
              <a:rPr lang="en-US"/>
              <a:pPr>
                <a:defRPr/>
              </a:pPr>
              <a:t>‹#›</a:t>
            </a:fld>
            <a:endParaRPr lang="en-US" dirty="0"/>
          </a:p>
        </p:txBody>
      </p:sp>
    </p:spTree>
    <p:extLst>
      <p:ext uri="{BB962C8B-B14F-4D97-AF65-F5344CB8AC3E}">
        <p14:creationId xmlns:p14="http://schemas.microsoft.com/office/powerpoint/2010/main" val="3113580356"/>
      </p:ext>
    </p:extLst>
  </p:cSld>
  <p:clrMapOvr>
    <a:masterClrMapping/>
  </p:clrMapOvr>
  <p:transition/>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
          <p:cNvPicPr>
            <a:picLocks noChangeAspect="1" noChangeArrowheads="1"/>
          </p:cNvPicPr>
          <p:nvPr userDrawn="1"/>
        </p:nvPicPr>
        <p:blipFill>
          <a:blip r:embed="rId2" cstate="print"/>
          <a:srcRect/>
          <a:stretch>
            <a:fillRect/>
          </a:stretch>
        </p:blipFill>
        <p:spPr bwMode="auto">
          <a:xfrm>
            <a:off x="11704320" y="24"/>
            <a:ext cx="1300480" cy="1235005"/>
          </a:xfrm>
          <a:prstGeom prst="rect">
            <a:avLst/>
          </a:prstGeom>
          <a:noFill/>
          <a:ln w="9525">
            <a:noFill/>
            <a:miter lim="800000"/>
            <a:headEnd/>
            <a:tailEnd/>
          </a:ln>
        </p:spPr>
      </p:pic>
      <p:sp>
        <p:nvSpPr>
          <p:cNvPr id="2" name="Title 1"/>
          <p:cNvSpPr>
            <a:spLocks noGrp="1"/>
          </p:cNvSpPr>
          <p:nvPr>
            <p:ph type="title"/>
          </p:nvPr>
        </p:nvSpPr>
        <p:spPr>
          <a:xfrm>
            <a:off x="1027290" y="6267615"/>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15"/>
            <a:ext cx="11054080" cy="2133599"/>
          </a:xfrm>
        </p:spPr>
        <p:txBody>
          <a:bodyPr anchor="b"/>
          <a:lstStyle>
            <a:lvl1pPr marL="0" indent="0">
              <a:buNone/>
              <a:defRPr sz="2800"/>
            </a:lvl1pPr>
            <a:lvl2pPr marL="649692" indent="0">
              <a:buNone/>
              <a:defRPr sz="2600"/>
            </a:lvl2pPr>
            <a:lvl3pPr marL="1299392" indent="0">
              <a:buNone/>
              <a:defRPr sz="2300"/>
            </a:lvl3pPr>
            <a:lvl4pPr marL="1949097" indent="0">
              <a:buNone/>
              <a:defRPr sz="2000"/>
            </a:lvl4pPr>
            <a:lvl5pPr marL="2598792" indent="0">
              <a:buNone/>
              <a:defRPr sz="2000"/>
            </a:lvl5pPr>
            <a:lvl6pPr marL="3248487" indent="0">
              <a:buNone/>
              <a:defRPr sz="2000"/>
            </a:lvl6pPr>
            <a:lvl7pPr marL="3898190" indent="0">
              <a:buNone/>
              <a:defRPr sz="2000"/>
            </a:lvl7pPr>
            <a:lvl8pPr marL="4547880" indent="0">
              <a:buNone/>
              <a:defRPr sz="2000"/>
            </a:lvl8pPr>
            <a:lvl9pPr marL="5197583" indent="0">
              <a:buNone/>
              <a:defRPr sz="20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CE295F1-FE43-426F-834C-3CDF41CE1897}" type="slidenum">
              <a:rPr lang="en-US"/>
              <a:pPr>
                <a:defRPr/>
              </a:pPr>
              <a:t>‹#›</a:t>
            </a:fld>
            <a:endParaRPr lang="en-US" dirty="0"/>
          </a:p>
        </p:txBody>
      </p:sp>
    </p:spTree>
    <p:extLst>
      <p:ext uri="{BB962C8B-B14F-4D97-AF65-F5344CB8AC3E}">
        <p14:creationId xmlns:p14="http://schemas.microsoft.com/office/powerpoint/2010/main" val="354666634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8473" y="23"/>
            <a:ext cx="11126330" cy="2077109"/>
          </a:xfrm>
        </p:spPr>
        <p:txBody>
          <a:bodyPr/>
          <a:lstStyle>
            <a:lvl1pPr algn="ct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275864"/>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10773" y="2275864"/>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E1864AD6-E448-4B55-9DA2-578C2E5DAE92}" type="datetimeFigureOut">
              <a:rPr lang="en-US"/>
              <a:pPr>
                <a:defRPr/>
              </a:pPr>
              <a:t>4/19/2016</a:t>
            </a:fld>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820AA7E-DB6A-4373-8038-231FA9AD7355}" type="slidenum">
              <a:rPr lang="en-US"/>
              <a:pPr>
                <a:defRPr/>
              </a:pPr>
              <a:t>‹#›</a:t>
            </a:fld>
            <a:endParaRPr lang="en-US" dirty="0"/>
          </a:p>
        </p:txBody>
      </p:sp>
    </p:spTree>
    <p:extLst>
      <p:ext uri="{BB962C8B-B14F-4D97-AF65-F5344CB8AC3E}">
        <p14:creationId xmlns:p14="http://schemas.microsoft.com/office/powerpoint/2010/main" val="153152070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692" indent="0">
              <a:buNone/>
              <a:defRPr sz="2800" b="1"/>
            </a:lvl2pPr>
            <a:lvl3pPr marL="1299392" indent="0">
              <a:buNone/>
              <a:defRPr sz="2600" b="1"/>
            </a:lvl3pPr>
            <a:lvl4pPr marL="1949097" indent="0">
              <a:buNone/>
              <a:defRPr sz="2300" b="1"/>
            </a:lvl4pPr>
            <a:lvl5pPr marL="2598792" indent="0">
              <a:buNone/>
              <a:defRPr sz="2300" b="1"/>
            </a:lvl5pPr>
            <a:lvl6pPr marL="3248487" indent="0">
              <a:buNone/>
              <a:defRPr sz="2300" b="1"/>
            </a:lvl6pPr>
            <a:lvl7pPr marL="3898190" indent="0">
              <a:buNone/>
              <a:defRPr sz="2300" b="1"/>
            </a:lvl7pPr>
            <a:lvl8pPr marL="4547880" indent="0">
              <a:buNone/>
              <a:defRPr sz="2300" b="1"/>
            </a:lvl8pPr>
            <a:lvl9pPr marL="519758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692" indent="0">
              <a:buNone/>
              <a:defRPr sz="2800" b="1"/>
            </a:lvl2pPr>
            <a:lvl3pPr marL="1299392" indent="0">
              <a:buNone/>
              <a:defRPr sz="2600" b="1"/>
            </a:lvl3pPr>
            <a:lvl4pPr marL="1949097" indent="0">
              <a:buNone/>
              <a:defRPr sz="2300" b="1"/>
            </a:lvl4pPr>
            <a:lvl5pPr marL="2598792" indent="0">
              <a:buNone/>
              <a:defRPr sz="2300" b="1"/>
            </a:lvl5pPr>
            <a:lvl6pPr marL="3248487" indent="0">
              <a:buNone/>
              <a:defRPr sz="2300" b="1"/>
            </a:lvl6pPr>
            <a:lvl7pPr marL="3898190" indent="0">
              <a:buNone/>
              <a:defRPr sz="2300" b="1"/>
            </a:lvl7pPr>
            <a:lvl8pPr marL="4547880" indent="0">
              <a:buNone/>
              <a:defRPr sz="2300" b="1"/>
            </a:lvl8pPr>
            <a:lvl9pPr marL="519758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35C76E2A-22C6-4483-84DA-E90E1DE10DB9}" type="datetimeFigureOut">
              <a:rPr lang="en-US"/>
              <a:pPr>
                <a:defRPr/>
              </a:pPr>
              <a:t>4/19/2016</a:t>
            </a:fld>
            <a:endParaRPr lang="en-US" dirty="0"/>
          </a:p>
        </p:txBody>
      </p:sp>
      <p:sp>
        <p:nvSpPr>
          <p:cNvPr id="8"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9"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020F22B-6B22-4B96-953B-401449D302E6}" type="slidenum">
              <a:rPr lang="en-US"/>
              <a:pPr>
                <a:defRPr/>
              </a:pPr>
              <a:t>‹#›</a:t>
            </a:fld>
            <a:endParaRPr lang="en-US" dirty="0"/>
          </a:p>
        </p:txBody>
      </p:sp>
    </p:spTree>
    <p:extLst>
      <p:ext uri="{BB962C8B-B14F-4D97-AF65-F5344CB8AC3E}">
        <p14:creationId xmlns:p14="http://schemas.microsoft.com/office/powerpoint/2010/main" val="348474766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224BE7AD-8918-4BE5-AF32-FE990A64885B}" type="datetimeFigureOut">
              <a:rPr lang="en-US"/>
              <a:pPr>
                <a:defRPr/>
              </a:pPr>
              <a:t>4/19/2016</a:t>
            </a:fld>
            <a:endParaRPr lang="en-US" dirty="0"/>
          </a:p>
        </p:txBody>
      </p:sp>
      <p:sp>
        <p:nvSpPr>
          <p:cNvPr id="4"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5"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70B8AB2-3F70-4DF3-A879-9AE516C5F159}" type="slidenum">
              <a:rPr lang="en-US"/>
              <a:pPr>
                <a:defRPr/>
              </a:pPr>
              <a:t>‹#›</a:t>
            </a:fld>
            <a:endParaRPr lang="en-US" dirty="0"/>
          </a:p>
        </p:txBody>
      </p:sp>
    </p:spTree>
    <p:extLst>
      <p:ext uri="{BB962C8B-B14F-4D97-AF65-F5344CB8AC3E}">
        <p14:creationId xmlns:p14="http://schemas.microsoft.com/office/powerpoint/2010/main" val="358644551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240" y="2275875"/>
            <a:ext cx="11704320" cy="6436925"/>
          </a:xfrm>
        </p:spPr>
        <p:txBody>
          <a:bodyPr/>
          <a:lstStyle/>
          <a:p>
            <a:pPr lvl="0"/>
            <a:r>
              <a:rPr lang="en-US" noProof="0" dirty="0" smtClean="0"/>
              <a:t>Click icon to add table</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1BA1EE4-FF33-4533-B753-E7653D3F6586}" type="slidenum">
              <a:rPr lang="en-US"/>
              <a:pPr>
                <a:defRPr/>
              </a:pPr>
              <a:t>‹#›</a:t>
            </a:fld>
            <a:endParaRPr lang="en-US" dirty="0"/>
          </a:p>
        </p:txBody>
      </p:sp>
    </p:spTree>
    <p:extLst>
      <p:ext uri="{BB962C8B-B14F-4D97-AF65-F5344CB8AC3E}">
        <p14:creationId xmlns:p14="http://schemas.microsoft.com/office/powerpoint/2010/main" val="4260578761"/>
      </p:ext>
    </p:extLst>
  </p:cSld>
  <p:clrMapOvr>
    <a:masterClrMapping/>
  </p:clrMapOvr>
  <p:transition/>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F7DF3C9E-6725-46FA-8BAD-9F5DDC55E680}" type="datetimeFigureOut">
              <a:rPr lang="en-US"/>
              <a:pPr>
                <a:defRPr/>
              </a:pPr>
              <a:t>4/19/2016</a:t>
            </a:fld>
            <a:endParaRPr lang="en-US" dirty="0"/>
          </a:p>
        </p:txBody>
      </p:sp>
      <p:sp>
        <p:nvSpPr>
          <p:cNvPr id="3"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4"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ABB89E7-E2E7-457D-A744-B6AE8B8E7C79}" type="slidenum">
              <a:rPr lang="en-US"/>
              <a:pPr>
                <a:defRPr/>
              </a:pPr>
              <a:t>‹#›</a:t>
            </a:fld>
            <a:endParaRPr lang="en-US" dirty="0"/>
          </a:p>
        </p:txBody>
      </p:sp>
    </p:spTree>
    <p:extLst>
      <p:ext uri="{BB962C8B-B14F-4D97-AF65-F5344CB8AC3E}">
        <p14:creationId xmlns:p14="http://schemas.microsoft.com/office/powerpoint/2010/main" val="282941204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5084516" y="388361"/>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692" indent="0">
              <a:buNone/>
              <a:defRPr sz="1700"/>
            </a:lvl2pPr>
            <a:lvl3pPr marL="1299392" indent="0">
              <a:buNone/>
              <a:defRPr sz="1400"/>
            </a:lvl3pPr>
            <a:lvl4pPr marL="1949097" indent="0">
              <a:buNone/>
              <a:defRPr sz="1300"/>
            </a:lvl4pPr>
            <a:lvl5pPr marL="2598792" indent="0">
              <a:buNone/>
              <a:defRPr sz="1300"/>
            </a:lvl5pPr>
            <a:lvl6pPr marL="3248487" indent="0">
              <a:buNone/>
              <a:defRPr sz="1300"/>
            </a:lvl6pPr>
            <a:lvl7pPr marL="3898190" indent="0">
              <a:buNone/>
              <a:defRPr sz="1300"/>
            </a:lvl7pPr>
            <a:lvl8pPr marL="4547880" indent="0">
              <a:buNone/>
              <a:defRPr sz="1300"/>
            </a:lvl8pPr>
            <a:lvl9pPr marL="5197583"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1C762957-1FD1-493A-97ED-F947D6BE67E4}" type="slidenum">
              <a:rPr lang="en-US"/>
              <a:pPr>
                <a:defRPr/>
              </a:pPr>
              <a:t>‹#›</a:t>
            </a:fld>
            <a:endParaRPr lang="en-US" dirty="0"/>
          </a:p>
        </p:txBody>
      </p:sp>
    </p:spTree>
    <p:extLst>
      <p:ext uri="{BB962C8B-B14F-4D97-AF65-F5344CB8AC3E}">
        <p14:creationId xmlns:p14="http://schemas.microsoft.com/office/powerpoint/2010/main" val="3772404784"/>
      </p:ext>
    </p:extLst>
  </p:cSld>
  <p:clrMapOvr>
    <a:masterClrMapping/>
  </p:clrMapOvr>
  <p:transition/>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9692" indent="0">
              <a:buNone/>
              <a:defRPr sz="4000"/>
            </a:lvl2pPr>
            <a:lvl3pPr marL="1299392" indent="0">
              <a:buNone/>
              <a:defRPr sz="3400"/>
            </a:lvl3pPr>
            <a:lvl4pPr marL="1949097" indent="0">
              <a:buNone/>
              <a:defRPr sz="2800"/>
            </a:lvl4pPr>
            <a:lvl5pPr marL="2598792" indent="0">
              <a:buNone/>
              <a:defRPr sz="2800"/>
            </a:lvl5pPr>
            <a:lvl6pPr marL="3248487" indent="0">
              <a:buNone/>
              <a:defRPr sz="2800"/>
            </a:lvl6pPr>
            <a:lvl7pPr marL="3898190" indent="0">
              <a:buNone/>
              <a:defRPr sz="2800"/>
            </a:lvl7pPr>
            <a:lvl8pPr marL="4547880" indent="0">
              <a:buNone/>
              <a:defRPr sz="2800"/>
            </a:lvl8pPr>
            <a:lvl9pPr marL="5197583" indent="0">
              <a:buNone/>
              <a:defRPr sz="2800"/>
            </a:lvl9pPr>
          </a:lstStyle>
          <a:p>
            <a:pPr lvl="0"/>
            <a:r>
              <a:rPr lang="en-US" noProof="0" dirty="0" smtClean="0"/>
              <a:t>Click icon to add picture</a:t>
            </a:r>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b="1"/>
            </a:lvl1pPr>
            <a:lvl2pPr marL="649692" indent="0">
              <a:buNone/>
              <a:defRPr sz="1700"/>
            </a:lvl2pPr>
            <a:lvl3pPr marL="1299392" indent="0">
              <a:buNone/>
              <a:defRPr sz="1400"/>
            </a:lvl3pPr>
            <a:lvl4pPr marL="1949097" indent="0">
              <a:buNone/>
              <a:defRPr sz="1300"/>
            </a:lvl4pPr>
            <a:lvl5pPr marL="2598792" indent="0">
              <a:buNone/>
              <a:defRPr sz="1300"/>
            </a:lvl5pPr>
            <a:lvl6pPr marL="3248487" indent="0">
              <a:buNone/>
              <a:defRPr sz="1300"/>
            </a:lvl6pPr>
            <a:lvl7pPr marL="3898190" indent="0">
              <a:buNone/>
              <a:defRPr sz="1300"/>
            </a:lvl7pPr>
            <a:lvl8pPr marL="4547880" indent="0">
              <a:buNone/>
              <a:defRPr sz="1300"/>
            </a:lvl8pPr>
            <a:lvl9pPr marL="5197583"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8F3FE76E-D2B6-4E47-8221-D17EF712B0E0}" type="slidenum">
              <a:rPr lang="en-US"/>
              <a:pPr>
                <a:defRPr/>
              </a:pPr>
              <a:t>‹#›</a:t>
            </a:fld>
            <a:endParaRPr lang="en-US" dirty="0"/>
          </a:p>
        </p:txBody>
      </p:sp>
    </p:spTree>
    <p:extLst>
      <p:ext uri="{BB962C8B-B14F-4D97-AF65-F5344CB8AC3E}">
        <p14:creationId xmlns:p14="http://schemas.microsoft.com/office/powerpoint/2010/main" val="2247740191"/>
      </p:ext>
    </p:extLst>
  </p:cSld>
  <p:clrMapOvr>
    <a:masterClrMapping/>
  </p:clrMapOvr>
  <p:transition/>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9DC7EE9-7320-455A-AA08-CBB159D9ECAC}" type="slidenum">
              <a:rPr lang="en-US"/>
              <a:pPr>
                <a:defRPr/>
              </a:pPr>
              <a:t>‹#›</a:t>
            </a:fld>
            <a:endParaRPr lang="en-US" dirty="0"/>
          </a:p>
        </p:txBody>
      </p:sp>
    </p:spTree>
    <p:extLst>
      <p:ext uri="{BB962C8B-B14F-4D97-AF65-F5344CB8AC3E}">
        <p14:creationId xmlns:p14="http://schemas.microsoft.com/office/powerpoint/2010/main" val="1148722081"/>
      </p:ext>
    </p:extLst>
  </p:cSld>
  <p:clrMapOvr>
    <a:masterClrMapping/>
  </p:clrMapOvr>
  <p:transition/>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51272"/>
            <a:ext cx="2926080" cy="85614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51272"/>
            <a:ext cx="8561493" cy="85614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E88B5B12-ED7A-40E5-B44B-4085864D4D64}" type="slidenum">
              <a:rPr lang="en-US"/>
              <a:pPr>
                <a:defRPr/>
              </a:pPr>
              <a:t>‹#›</a:t>
            </a:fld>
            <a:endParaRPr lang="en-US" dirty="0"/>
          </a:p>
        </p:txBody>
      </p:sp>
    </p:spTree>
    <p:extLst>
      <p:ext uri="{BB962C8B-B14F-4D97-AF65-F5344CB8AC3E}">
        <p14:creationId xmlns:p14="http://schemas.microsoft.com/office/powerpoint/2010/main" val="951863683"/>
      </p:ext>
    </p:extLst>
  </p:cSld>
  <p:clrMapOvr>
    <a:masterClrMapping/>
  </p:clrMapOvr>
  <p:transition/>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240" y="2275864"/>
            <a:ext cx="11704320" cy="6436925"/>
          </a:xfrm>
        </p:spPr>
        <p:txBody>
          <a:bodyPr/>
          <a:lstStyle/>
          <a:p>
            <a:pPr lvl="0"/>
            <a:r>
              <a:rPr lang="en-US" noProof="0" dirty="0" smtClean="0"/>
              <a:t>Click icon to add table</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1BA1EE4-FF33-4533-B753-E7653D3F6586}" type="slidenum">
              <a:rPr lang="en-US"/>
              <a:pPr>
                <a:defRPr/>
              </a:pPr>
              <a:t>‹#›</a:t>
            </a:fld>
            <a:endParaRPr lang="en-US" dirty="0"/>
          </a:p>
        </p:txBody>
      </p:sp>
    </p:spTree>
    <p:extLst>
      <p:ext uri="{BB962C8B-B14F-4D97-AF65-F5344CB8AC3E}">
        <p14:creationId xmlns:p14="http://schemas.microsoft.com/office/powerpoint/2010/main" val="2010214737"/>
      </p:ext>
    </p:extLst>
  </p:cSld>
  <p:clrMapOvr>
    <a:masterClrMapping/>
  </p:clrMapOvr>
  <p:transition/>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64"/>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64"/>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DC9A28F-5F7D-47A4-9522-E7D25EF516DE}" type="slidenum">
              <a:rPr lang="en-US"/>
              <a:pPr>
                <a:defRPr/>
              </a:pPr>
              <a:t>‹#›</a:t>
            </a:fld>
            <a:endParaRPr lang="en-US" dirty="0"/>
          </a:p>
        </p:txBody>
      </p:sp>
    </p:spTree>
    <p:extLst>
      <p:ext uri="{BB962C8B-B14F-4D97-AF65-F5344CB8AC3E}">
        <p14:creationId xmlns:p14="http://schemas.microsoft.com/office/powerpoint/2010/main" val="3880628907"/>
      </p:ext>
    </p:extLst>
  </p:cSld>
  <p:clrMapOvr>
    <a:masterClrMapping/>
  </p:clrMapOvr>
  <p:transition/>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50240" y="2275864"/>
            <a:ext cx="11704320" cy="6436925"/>
          </a:xfrm>
        </p:spPr>
        <p:txBody>
          <a:bodyPr/>
          <a:lstStyle/>
          <a:p>
            <a:pPr lvl="0"/>
            <a:r>
              <a:rPr lang="en-US" noProof="0" dirty="0" smtClean="0"/>
              <a:t>Click icon to add chart</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BC2F9BB0-75F5-454F-9BB5-83655B897B19}" type="slidenum">
              <a:rPr lang="en-US"/>
              <a:pPr>
                <a:defRPr/>
              </a:pPr>
              <a:t>‹#›</a:t>
            </a:fld>
            <a:endParaRPr lang="en-US" dirty="0"/>
          </a:p>
        </p:txBody>
      </p:sp>
    </p:spTree>
    <p:extLst>
      <p:ext uri="{BB962C8B-B14F-4D97-AF65-F5344CB8AC3E}">
        <p14:creationId xmlns:p14="http://schemas.microsoft.com/office/powerpoint/2010/main" val="4112621351"/>
      </p:ext>
    </p:extLst>
  </p:cSld>
  <p:clrMapOvr>
    <a:masterClrMapping/>
  </p:clrMapOvr>
  <p:transition/>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415431"/>
            <a:ext cx="11704320" cy="196878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50240" y="2709333"/>
            <a:ext cx="5743787" cy="5852160"/>
          </a:xfrm>
        </p:spPr>
        <p:txBody>
          <a:bodyPr/>
          <a:lstStyle/>
          <a:p>
            <a:pPr lvl="0"/>
            <a:r>
              <a:rPr lang="en-US" noProof="0" dirty="0" smtClean="0"/>
              <a:t>Click icon to add clip art</a:t>
            </a:r>
          </a:p>
        </p:txBody>
      </p:sp>
      <p:sp>
        <p:nvSpPr>
          <p:cNvPr id="4" name="Text Placeholder 3"/>
          <p:cNvSpPr>
            <a:spLocks noGrp="1"/>
          </p:cNvSpPr>
          <p:nvPr>
            <p:ph type="body" sz="half" idx="2"/>
          </p:nvPr>
        </p:nvSpPr>
        <p:spPr>
          <a:xfrm>
            <a:off x="6610773" y="2709333"/>
            <a:ext cx="5743787" cy="5852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eaLnBrk="0" hangingPunct="0">
              <a:defRPr smtClean="0">
                <a:solidFill>
                  <a:schemeClr val="tx1"/>
                </a:solidFill>
                <a:latin typeface="Tahoma" charset="0"/>
              </a:defRPr>
            </a:lvl1pPr>
          </a:lstStyle>
          <a:p>
            <a:pPr>
              <a:defRPr/>
            </a:pPr>
            <a:fld id="{42C86309-E5A2-4F29-A775-50DDD982D7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82862846"/>
      </p:ext>
    </p:extLst>
  </p:cSld>
  <p:clrMapOvr>
    <a:masterClrMapping/>
  </p:clrMapOvr>
  <p:transition/>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64"/>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10773" y="2275840"/>
            <a:ext cx="5743787" cy="31089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10773" y="5601549"/>
            <a:ext cx="5743787" cy="31112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E902260C-DE4D-4717-816E-20DF082F8FC4}" type="slidenum">
              <a:rPr lang="en-US"/>
              <a:pPr>
                <a:defRPr/>
              </a:pPr>
              <a:t>‹#›</a:t>
            </a:fld>
            <a:endParaRPr lang="en-US" dirty="0"/>
          </a:p>
        </p:txBody>
      </p:sp>
    </p:spTree>
    <p:extLst>
      <p:ext uri="{BB962C8B-B14F-4D97-AF65-F5344CB8AC3E}">
        <p14:creationId xmlns:p14="http://schemas.microsoft.com/office/powerpoint/2010/main" val="3695538765"/>
      </p:ext>
    </p:extLst>
  </p:cSld>
  <p:clrMapOvr>
    <a:masterClrMapping/>
  </p:clrMapOvr>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75"/>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75"/>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DC9A28F-5F7D-47A4-9522-E7D25EF516DE}" type="slidenum">
              <a:rPr lang="en-US"/>
              <a:pPr>
                <a:defRPr/>
              </a:pPr>
              <a:t>‹#›</a:t>
            </a:fld>
            <a:endParaRPr lang="en-US" dirty="0"/>
          </a:p>
        </p:txBody>
      </p:sp>
    </p:spTree>
    <p:extLst>
      <p:ext uri="{BB962C8B-B14F-4D97-AF65-F5344CB8AC3E}">
        <p14:creationId xmlns:p14="http://schemas.microsoft.com/office/powerpoint/2010/main" val="1373075412"/>
      </p:ext>
    </p:extLst>
  </p:cSld>
  <p:clrMapOvr>
    <a:masterClrMapping/>
  </p:clrMapOvr>
  <p:transition/>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032468"/>
      </p:ext>
    </p:extLst>
  </p:cSld>
  <p:clrMapOvr>
    <a:masterClrMapping/>
  </p:clrMapOvr>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1465426470"/>
      </p:ext>
    </p:extLst>
  </p:cSld>
  <p:clrMapOvr>
    <a:masterClrMapping/>
  </p:clrMapOvr>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35875102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630925"/>
      </p:ext>
    </p:extLst>
  </p:cSld>
  <p:clrMapOvr>
    <a:masterClrMapping/>
  </p:clrMapOvr>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2466408091"/>
      </p:ext>
    </p:extLst>
  </p:cSld>
  <p:clrMapOvr>
    <a:masterClrMapping/>
  </p:clrMapOvr>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231191542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607381"/>
      </p:ext>
    </p:extLst>
  </p:cSld>
  <p:clrMapOvr>
    <a:masterClrMapping/>
  </p:clrMapOvr>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3387996676"/>
      </p:ext>
    </p:extLst>
  </p:cSld>
  <p:clrMapOvr>
    <a:masterClrMapping/>
  </p:clrMapOvr>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183911509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36558223"/>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50240" y="2275875"/>
            <a:ext cx="11704320" cy="6436925"/>
          </a:xfrm>
        </p:spPr>
        <p:txBody>
          <a:bodyPr/>
          <a:lstStyle/>
          <a:p>
            <a:pPr lvl="0"/>
            <a:r>
              <a:rPr lang="en-US" noProof="0" dirty="0" smtClean="0"/>
              <a:t>Click icon to add chart</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BC2F9BB0-75F5-454F-9BB5-83655B897B19}" type="slidenum">
              <a:rPr lang="en-US"/>
              <a:pPr>
                <a:defRPr/>
              </a:pPr>
              <a:t>‹#›</a:t>
            </a:fld>
            <a:endParaRPr lang="en-US" dirty="0"/>
          </a:p>
        </p:txBody>
      </p:sp>
    </p:spTree>
    <p:extLst>
      <p:ext uri="{BB962C8B-B14F-4D97-AF65-F5344CB8AC3E}">
        <p14:creationId xmlns:p14="http://schemas.microsoft.com/office/powerpoint/2010/main" val="3845487222"/>
      </p:ext>
    </p:extLst>
  </p:cSld>
  <p:clrMapOvr>
    <a:masterClrMapping/>
  </p:clrMapOvr>
  <p:transition/>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180805311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5835"/>
      </p:ext>
    </p:extLst>
  </p:cSld>
  <p:clrMapOvr>
    <a:masterClrMapping/>
  </p:clrMapOvr>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550471139"/>
      </p:ext>
    </p:extLst>
  </p:cSld>
  <p:clrMapOvr>
    <a:masterClrMapping/>
  </p:clrMapOvr>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263264044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31960753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26174088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58699115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137241505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a:prstGeom prst="rect">
            <a:avLst/>
          </a:prstGeo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a:prstGeom prst="rect">
            <a:avLst/>
          </a:prstGeo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a:prstGeom prst="rect">
            <a:avLst/>
          </a:prstGeo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28352888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950720" y="5527040"/>
            <a:ext cx="9103360" cy="2492587"/>
          </a:xfrm>
        </p:spPr>
        <p:txBody>
          <a:bodyPr/>
          <a:lstStyle>
            <a:lvl1pPr marL="0" indent="0" algn="ctr">
              <a:buNone/>
              <a:defRPr b="0"/>
            </a:lvl1pPr>
            <a:lvl2pPr marL="649860" indent="0" algn="ctr">
              <a:buNone/>
              <a:defRPr/>
            </a:lvl2pPr>
            <a:lvl3pPr marL="1299724" indent="0" algn="ctr">
              <a:buNone/>
              <a:defRPr/>
            </a:lvl3pPr>
            <a:lvl4pPr marL="1949594" indent="0" algn="ctr">
              <a:buNone/>
              <a:defRPr/>
            </a:lvl4pPr>
            <a:lvl5pPr marL="2599457" indent="0" algn="ctr">
              <a:buNone/>
              <a:defRPr/>
            </a:lvl5pPr>
            <a:lvl6pPr marL="3249319" indent="0" algn="ctr">
              <a:buNone/>
              <a:defRPr/>
            </a:lvl6pPr>
            <a:lvl7pPr marL="3899187" indent="0" algn="ctr">
              <a:buNone/>
              <a:defRPr/>
            </a:lvl7pPr>
            <a:lvl8pPr marL="4549043" indent="0" algn="ctr">
              <a:buNone/>
              <a:defRPr/>
            </a:lvl8pPr>
            <a:lvl9pPr marL="5198913" indent="0" algn="ctr">
              <a:buNone/>
              <a:defRPr/>
            </a:lvl9pPr>
          </a:lstStyle>
          <a:p>
            <a:r>
              <a:rPr lang="en-US" smtClean="0"/>
              <a:t>Click to edit Master subtitle style</a:t>
            </a:r>
            <a:endParaRPr lang="en-US" dirty="0"/>
          </a:p>
        </p:txBody>
      </p:sp>
      <p:sp>
        <p:nvSpPr>
          <p:cNvPr id="4"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6C782C0C-FD60-4517-BB33-AFB8E1E26455}" type="datetimeFigureOut">
              <a:rPr lang="en-US"/>
              <a:pPr>
                <a:defRPr/>
              </a:pPr>
              <a:t>4/19/2016</a:t>
            </a:fld>
            <a:endParaRPr lang="en-US"/>
          </a:p>
        </p:txBody>
      </p:sp>
      <p:sp>
        <p:nvSpPr>
          <p:cNvPr id="5" name="Rectangle 6"/>
          <p:cNvSpPr>
            <a:spLocks noGrp="1" noChangeArrowheads="1"/>
          </p:cNvSpPr>
          <p:nvPr>
            <p:ph type="ftr" sz="quarter" idx="11"/>
          </p:nvPr>
        </p:nvSpPr>
        <p:spPr/>
        <p:txBody>
          <a:bodyPr/>
          <a:lstStyle>
            <a:lvl1pPr eaLnBrk="0" hangingPunct="0">
              <a:defRPr>
                <a:solidFill>
                  <a:schemeClr val="accent6">
                    <a:lumMod val="75000"/>
                  </a:schemeClr>
                </a:solidFill>
                <a:latin typeface="Tahoma" charset="0"/>
              </a:defRPr>
            </a:lvl1pPr>
          </a:lstStyle>
          <a:p>
            <a:pPr>
              <a:defRPr/>
            </a:pPr>
            <a:endParaRPr lang="en-US" dirty="0">
              <a:solidFill>
                <a:srgbClr val="2D2D8A">
                  <a:lumMod val="75000"/>
                </a:srgbClr>
              </a:solidFill>
            </a:endParaRPr>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40C30A7-F76A-480E-9F04-F367F9C1C4AE}" type="slidenum">
              <a:rPr lang="en-US"/>
              <a:pPr>
                <a:defRPr/>
              </a:pPr>
              <a:t>‹#›</a:t>
            </a:fld>
            <a:endParaRPr lang="en-US"/>
          </a:p>
        </p:txBody>
      </p:sp>
    </p:spTree>
    <p:extLst>
      <p:ext uri="{BB962C8B-B14F-4D97-AF65-F5344CB8AC3E}">
        <p14:creationId xmlns:p14="http://schemas.microsoft.com/office/powerpoint/2010/main" val="380129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415431"/>
            <a:ext cx="11704320" cy="196878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50240" y="2709333"/>
            <a:ext cx="5743787" cy="5852160"/>
          </a:xfrm>
        </p:spPr>
        <p:txBody>
          <a:bodyPr/>
          <a:lstStyle/>
          <a:p>
            <a:pPr lvl="0"/>
            <a:r>
              <a:rPr lang="en-US" noProof="0" dirty="0" smtClean="0"/>
              <a:t>Click icon to add clip art</a:t>
            </a:r>
          </a:p>
        </p:txBody>
      </p:sp>
      <p:sp>
        <p:nvSpPr>
          <p:cNvPr id="4" name="Text Placeholder 3"/>
          <p:cNvSpPr>
            <a:spLocks noGrp="1"/>
          </p:cNvSpPr>
          <p:nvPr>
            <p:ph type="body" sz="half" idx="2"/>
          </p:nvPr>
        </p:nvSpPr>
        <p:spPr>
          <a:xfrm>
            <a:off x="6610773" y="2709333"/>
            <a:ext cx="5743787" cy="5852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eaLnBrk="0" hangingPunct="0">
              <a:defRPr smtClean="0">
                <a:solidFill>
                  <a:schemeClr val="tx1"/>
                </a:solidFill>
                <a:latin typeface="Tahoma" charset="0"/>
              </a:defRPr>
            </a:lvl1pPr>
          </a:lstStyle>
          <a:p>
            <a:pPr>
              <a:defRPr/>
            </a:pPr>
            <a:fld id="{42C86309-E5A2-4F29-A775-50DDD982D7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9452120"/>
      </p:ext>
    </p:extLst>
  </p:cSld>
  <p:clrMapOvr>
    <a:masterClrMapping/>
  </p:clrMapOvr>
  <p:transition/>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Tree>
    <p:extLst>
      <p:ext uri="{BB962C8B-B14F-4D97-AF65-F5344CB8AC3E}">
        <p14:creationId xmlns:p14="http://schemas.microsoft.com/office/powerpoint/2010/main" val="3903529018"/>
      </p:ext>
    </p:extLst>
  </p:cSld>
  <p:clrMapOvr>
    <a:masterClrMapping/>
  </p:clrMapOvr>
  <p:timing>
    <p:tnLst>
      <p:par>
        <p:cTn id="1" dur="indefinite" restart="never" nodeType="tmRoot"/>
      </p:par>
    </p:tnLst>
  </p:timing>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
          <p:cNvPicPr>
            <a:picLocks noChangeAspect="1" noChangeArrowheads="1"/>
          </p:cNvPicPr>
          <p:nvPr userDrawn="1"/>
        </p:nvPicPr>
        <p:blipFill>
          <a:blip r:embed="rId2" cstate="print"/>
          <a:srcRect/>
          <a:stretch>
            <a:fillRect/>
          </a:stretch>
        </p:blipFill>
        <p:spPr bwMode="auto">
          <a:xfrm>
            <a:off x="11704320" y="16"/>
            <a:ext cx="1300480" cy="1235005"/>
          </a:xfrm>
          <a:prstGeom prst="rect">
            <a:avLst/>
          </a:prstGeom>
          <a:noFill/>
          <a:ln w="9525">
            <a:noFill/>
            <a:miter lim="800000"/>
            <a:headEnd/>
            <a:tailEnd/>
          </a:ln>
        </p:spPr>
      </p:pic>
      <p:sp>
        <p:nvSpPr>
          <p:cNvPr id="2" name="Title 1"/>
          <p:cNvSpPr>
            <a:spLocks noGrp="1"/>
          </p:cNvSpPr>
          <p:nvPr>
            <p:ph type="title"/>
          </p:nvPr>
        </p:nvSpPr>
        <p:spPr>
          <a:xfrm>
            <a:off x="1027290" y="6267608"/>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08"/>
            <a:ext cx="11054080" cy="2133599"/>
          </a:xfrm>
        </p:spPr>
        <p:txBody>
          <a:bodyPr anchor="b"/>
          <a:lstStyle>
            <a:lvl1pPr marL="0" indent="0">
              <a:buNone/>
              <a:defRPr sz="2800"/>
            </a:lvl1pPr>
            <a:lvl2pPr marL="649860" indent="0">
              <a:buNone/>
              <a:defRPr sz="2600"/>
            </a:lvl2pPr>
            <a:lvl3pPr marL="1299724" indent="0">
              <a:buNone/>
              <a:defRPr sz="2300"/>
            </a:lvl3pPr>
            <a:lvl4pPr marL="1949594" indent="0">
              <a:buNone/>
              <a:defRPr sz="2000"/>
            </a:lvl4pPr>
            <a:lvl5pPr marL="2599457" indent="0">
              <a:buNone/>
              <a:defRPr sz="2000"/>
            </a:lvl5pPr>
            <a:lvl6pPr marL="3249319" indent="0">
              <a:buNone/>
              <a:defRPr sz="2000"/>
            </a:lvl6pPr>
            <a:lvl7pPr marL="3899187" indent="0">
              <a:buNone/>
              <a:defRPr sz="2000"/>
            </a:lvl7pPr>
            <a:lvl8pPr marL="4549043" indent="0">
              <a:buNone/>
              <a:defRPr sz="2000"/>
            </a:lvl8pPr>
            <a:lvl9pPr marL="5198913" indent="0">
              <a:buNone/>
              <a:defRPr sz="20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CE295F1-FE43-426F-834C-3CDF41CE1897}" type="slidenum">
              <a:rPr lang="en-US"/>
              <a:pPr>
                <a:defRPr/>
              </a:pPr>
              <a:t>‹#›</a:t>
            </a:fld>
            <a:endParaRPr lang="en-US"/>
          </a:p>
        </p:txBody>
      </p:sp>
    </p:spTree>
    <p:extLst>
      <p:ext uri="{BB962C8B-B14F-4D97-AF65-F5344CB8AC3E}">
        <p14:creationId xmlns:p14="http://schemas.microsoft.com/office/powerpoint/2010/main" val="2758645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8473" y="16"/>
            <a:ext cx="11126330" cy="2077109"/>
          </a:xfrm>
        </p:spPr>
        <p:txBody>
          <a:bodyPr/>
          <a:lstStyle>
            <a:lvl1pPr algn="ct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275856"/>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10773" y="2275856"/>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E1864AD6-E448-4B55-9DA2-578C2E5DAE92}" type="datetimeFigureOut">
              <a:rPr lang="en-US"/>
              <a:pPr>
                <a:defRPr/>
              </a:pPr>
              <a:t>4/19/2016</a:t>
            </a:fld>
            <a:endParaRPr lang="en-US"/>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820AA7E-DB6A-4373-8038-231FA9AD7355}" type="slidenum">
              <a:rPr lang="en-US"/>
              <a:pPr>
                <a:defRPr/>
              </a:pPr>
              <a:t>‹#›</a:t>
            </a:fld>
            <a:endParaRPr lang="en-US"/>
          </a:p>
        </p:txBody>
      </p:sp>
    </p:spTree>
    <p:extLst>
      <p:ext uri="{BB962C8B-B14F-4D97-AF65-F5344CB8AC3E}">
        <p14:creationId xmlns:p14="http://schemas.microsoft.com/office/powerpoint/2010/main" val="5074702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60" indent="0">
              <a:buNone/>
              <a:defRPr sz="2800" b="1"/>
            </a:lvl2pPr>
            <a:lvl3pPr marL="1299724" indent="0">
              <a:buNone/>
              <a:defRPr sz="2600" b="1"/>
            </a:lvl3pPr>
            <a:lvl4pPr marL="1949594" indent="0">
              <a:buNone/>
              <a:defRPr sz="2300" b="1"/>
            </a:lvl4pPr>
            <a:lvl5pPr marL="2599457" indent="0">
              <a:buNone/>
              <a:defRPr sz="2300" b="1"/>
            </a:lvl5pPr>
            <a:lvl6pPr marL="3249319" indent="0">
              <a:buNone/>
              <a:defRPr sz="2300" b="1"/>
            </a:lvl6pPr>
            <a:lvl7pPr marL="3899187" indent="0">
              <a:buNone/>
              <a:defRPr sz="2300" b="1"/>
            </a:lvl7pPr>
            <a:lvl8pPr marL="4549043" indent="0">
              <a:buNone/>
              <a:defRPr sz="2300" b="1"/>
            </a:lvl8pPr>
            <a:lvl9pPr marL="519891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60" indent="0">
              <a:buNone/>
              <a:defRPr sz="2800" b="1"/>
            </a:lvl2pPr>
            <a:lvl3pPr marL="1299724" indent="0">
              <a:buNone/>
              <a:defRPr sz="2600" b="1"/>
            </a:lvl3pPr>
            <a:lvl4pPr marL="1949594" indent="0">
              <a:buNone/>
              <a:defRPr sz="2300" b="1"/>
            </a:lvl4pPr>
            <a:lvl5pPr marL="2599457" indent="0">
              <a:buNone/>
              <a:defRPr sz="2300" b="1"/>
            </a:lvl5pPr>
            <a:lvl6pPr marL="3249319" indent="0">
              <a:buNone/>
              <a:defRPr sz="2300" b="1"/>
            </a:lvl6pPr>
            <a:lvl7pPr marL="3899187" indent="0">
              <a:buNone/>
              <a:defRPr sz="2300" b="1"/>
            </a:lvl7pPr>
            <a:lvl8pPr marL="4549043" indent="0">
              <a:buNone/>
              <a:defRPr sz="2300" b="1"/>
            </a:lvl8pPr>
            <a:lvl9pPr marL="519891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35C76E2A-22C6-4483-84DA-E90E1DE10DB9}" type="datetimeFigureOut">
              <a:rPr lang="en-US"/>
              <a:pPr>
                <a:defRPr/>
              </a:pPr>
              <a:t>4/19/2016</a:t>
            </a:fld>
            <a:endParaRPr lang="en-US"/>
          </a:p>
        </p:txBody>
      </p:sp>
      <p:sp>
        <p:nvSpPr>
          <p:cNvPr id="8"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
        <p:nvSpPr>
          <p:cNvPr id="9"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020F22B-6B22-4B96-953B-401449D302E6}" type="slidenum">
              <a:rPr lang="en-US"/>
              <a:pPr>
                <a:defRPr/>
              </a:pPr>
              <a:t>‹#›</a:t>
            </a:fld>
            <a:endParaRPr lang="en-US"/>
          </a:p>
        </p:txBody>
      </p:sp>
    </p:spTree>
    <p:extLst>
      <p:ext uri="{BB962C8B-B14F-4D97-AF65-F5344CB8AC3E}">
        <p14:creationId xmlns:p14="http://schemas.microsoft.com/office/powerpoint/2010/main" val="32233848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224BE7AD-8918-4BE5-AF32-FE990A64885B}" type="datetimeFigureOut">
              <a:rPr lang="en-US"/>
              <a:pPr>
                <a:defRPr/>
              </a:pPr>
              <a:t>4/19/2016</a:t>
            </a:fld>
            <a:endParaRPr lang="en-US"/>
          </a:p>
        </p:txBody>
      </p:sp>
      <p:sp>
        <p:nvSpPr>
          <p:cNvPr id="4"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Tree>
    <p:extLst>
      <p:ext uri="{BB962C8B-B14F-4D97-AF65-F5344CB8AC3E}">
        <p14:creationId xmlns:p14="http://schemas.microsoft.com/office/powerpoint/2010/main" val="31346273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F7DF3C9E-6725-46FA-8BAD-9F5DDC55E680}" type="datetimeFigureOut">
              <a:rPr lang="en-US"/>
              <a:pPr>
                <a:defRPr/>
              </a:pPr>
              <a:t>4/19/2016</a:t>
            </a:fld>
            <a:endParaRPr lang="en-US"/>
          </a:p>
        </p:txBody>
      </p:sp>
      <p:sp>
        <p:nvSpPr>
          <p:cNvPr id="3"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Tree>
    <p:extLst>
      <p:ext uri="{BB962C8B-B14F-4D97-AF65-F5344CB8AC3E}">
        <p14:creationId xmlns:p14="http://schemas.microsoft.com/office/powerpoint/2010/main" val="7094896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5084516" y="388354"/>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60" indent="0">
              <a:buNone/>
              <a:defRPr sz="1700"/>
            </a:lvl2pPr>
            <a:lvl3pPr marL="1299724" indent="0">
              <a:buNone/>
              <a:defRPr sz="1400"/>
            </a:lvl3pPr>
            <a:lvl4pPr marL="1949594" indent="0">
              <a:buNone/>
              <a:defRPr sz="1300"/>
            </a:lvl4pPr>
            <a:lvl5pPr marL="2599457" indent="0">
              <a:buNone/>
              <a:defRPr sz="1300"/>
            </a:lvl5pPr>
            <a:lvl6pPr marL="3249319" indent="0">
              <a:buNone/>
              <a:defRPr sz="1300"/>
            </a:lvl6pPr>
            <a:lvl7pPr marL="3899187" indent="0">
              <a:buNone/>
              <a:defRPr sz="1300"/>
            </a:lvl7pPr>
            <a:lvl8pPr marL="4549043" indent="0">
              <a:buNone/>
              <a:defRPr sz="1300"/>
            </a:lvl8pPr>
            <a:lvl9pPr marL="5198913"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1C762957-1FD1-493A-97ED-F947D6BE67E4}" type="slidenum">
              <a:rPr lang="en-US"/>
              <a:pPr>
                <a:defRPr/>
              </a:pPr>
              <a:t>‹#›</a:t>
            </a:fld>
            <a:endParaRPr lang="en-US" dirty="0"/>
          </a:p>
        </p:txBody>
      </p:sp>
    </p:spTree>
    <p:extLst>
      <p:ext uri="{BB962C8B-B14F-4D97-AF65-F5344CB8AC3E}">
        <p14:creationId xmlns:p14="http://schemas.microsoft.com/office/powerpoint/2010/main" val="3058431500"/>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9860" indent="0">
              <a:buNone/>
              <a:defRPr sz="4000"/>
            </a:lvl2pPr>
            <a:lvl3pPr marL="1299724" indent="0">
              <a:buNone/>
              <a:defRPr sz="3400"/>
            </a:lvl3pPr>
            <a:lvl4pPr marL="1949594" indent="0">
              <a:buNone/>
              <a:defRPr sz="2800"/>
            </a:lvl4pPr>
            <a:lvl5pPr marL="2599457" indent="0">
              <a:buNone/>
              <a:defRPr sz="2800"/>
            </a:lvl5pPr>
            <a:lvl6pPr marL="3249319" indent="0">
              <a:buNone/>
              <a:defRPr sz="2800"/>
            </a:lvl6pPr>
            <a:lvl7pPr marL="3899187" indent="0">
              <a:buNone/>
              <a:defRPr sz="2800"/>
            </a:lvl7pPr>
            <a:lvl8pPr marL="4549043" indent="0">
              <a:buNone/>
              <a:defRPr sz="2800"/>
            </a:lvl8pPr>
            <a:lvl9pPr marL="5198913" indent="0">
              <a:buNone/>
              <a:defRPr sz="28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b="1"/>
            </a:lvl1pPr>
            <a:lvl2pPr marL="649860" indent="0">
              <a:buNone/>
              <a:defRPr sz="1700"/>
            </a:lvl2pPr>
            <a:lvl3pPr marL="1299724" indent="0">
              <a:buNone/>
              <a:defRPr sz="1400"/>
            </a:lvl3pPr>
            <a:lvl4pPr marL="1949594" indent="0">
              <a:buNone/>
              <a:defRPr sz="1300"/>
            </a:lvl4pPr>
            <a:lvl5pPr marL="2599457" indent="0">
              <a:buNone/>
              <a:defRPr sz="1300"/>
            </a:lvl5pPr>
            <a:lvl6pPr marL="3249319" indent="0">
              <a:buNone/>
              <a:defRPr sz="1300"/>
            </a:lvl6pPr>
            <a:lvl7pPr marL="3899187" indent="0">
              <a:buNone/>
              <a:defRPr sz="1300"/>
            </a:lvl7pPr>
            <a:lvl8pPr marL="4549043" indent="0">
              <a:buNone/>
              <a:defRPr sz="1300"/>
            </a:lvl8pPr>
            <a:lvl9pPr marL="5198913"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8F3FE76E-D2B6-4E47-8221-D17EF712B0E0}" type="slidenum">
              <a:rPr lang="en-US"/>
              <a:pPr>
                <a:defRPr/>
              </a:pPr>
              <a:t>‹#›</a:t>
            </a:fld>
            <a:endParaRPr lang="en-US" dirty="0"/>
          </a:p>
        </p:txBody>
      </p:sp>
    </p:spTree>
    <p:extLst>
      <p:ext uri="{BB962C8B-B14F-4D97-AF65-F5344CB8AC3E}">
        <p14:creationId xmlns:p14="http://schemas.microsoft.com/office/powerpoint/2010/main" val="1023837724"/>
      </p:ext>
    </p:extLst>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9DC7EE9-7320-455A-AA08-CBB159D9ECAC}" type="slidenum">
              <a:rPr lang="en-US"/>
              <a:pPr>
                <a:defRPr/>
              </a:pPr>
              <a:t>‹#›</a:t>
            </a:fld>
            <a:endParaRPr lang="en-US" dirty="0"/>
          </a:p>
        </p:txBody>
      </p:sp>
    </p:spTree>
    <p:extLst>
      <p:ext uri="{BB962C8B-B14F-4D97-AF65-F5344CB8AC3E}">
        <p14:creationId xmlns:p14="http://schemas.microsoft.com/office/powerpoint/2010/main" val="2100942839"/>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51272"/>
            <a:ext cx="2926080" cy="85614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51272"/>
            <a:ext cx="8561493" cy="85614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E88B5B12-ED7A-40E5-B44B-4085864D4D64}" type="slidenum">
              <a:rPr lang="en-US"/>
              <a:pPr>
                <a:defRPr/>
              </a:pPr>
              <a:t>‹#›</a:t>
            </a:fld>
            <a:endParaRPr lang="en-US" dirty="0"/>
          </a:p>
        </p:txBody>
      </p:sp>
    </p:spTree>
    <p:extLst>
      <p:ext uri="{BB962C8B-B14F-4D97-AF65-F5344CB8AC3E}">
        <p14:creationId xmlns:p14="http://schemas.microsoft.com/office/powerpoint/2010/main" val="95565592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75"/>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10773" y="2275840"/>
            <a:ext cx="5743787" cy="31089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10773" y="5601549"/>
            <a:ext cx="5743787" cy="31112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E902260C-DE4D-4717-816E-20DF082F8FC4}" type="slidenum">
              <a:rPr lang="en-US"/>
              <a:pPr>
                <a:defRPr/>
              </a:pPr>
              <a:t>‹#›</a:t>
            </a:fld>
            <a:endParaRPr lang="en-US" dirty="0"/>
          </a:p>
        </p:txBody>
      </p:sp>
    </p:spTree>
    <p:extLst>
      <p:ext uri="{BB962C8B-B14F-4D97-AF65-F5344CB8AC3E}">
        <p14:creationId xmlns:p14="http://schemas.microsoft.com/office/powerpoint/2010/main" val="3268558709"/>
      </p:ext>
    </p:extLst>
  </p:cSld>
  <p:clrMapOvr>
    <a:masterClrMapping/>
  </p:clrMapOvr>
  <p:transition/>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240" y="2275856"/>
            <a:ext cx="11704320" cy="6436925"/>
          </a:xfrm>
        </p:spPr>
        <p:txBody>
          <a:bodyPr/>
          <a:lstStyle/>
          <a:p>
            <a:pPr lvl="0"/>
            <a:r>
              <a:rPr lang="en-US" noProof="0" smtClean="0"/>
              <a:t>Click icon to add table</a:t>
            </a:r>
            <a:endParaRPr lang="en-US" noProof="0" dirty="0" smtClean="0"/>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1BA1EE4-FF33-4533-B753-E7653D3F6586}" type="slidenum">
              <a:rPr lang="en-US"/>
              <a:pPr>
                <a:defRPr/>
              </a:pPr>
              <a:t>‹#›</a:t>
            </a:fld>
            <a:endParaRPr lang="en-US" dirty="0"/>
          </a:p>
        </p:txBody>
      </p:sp>
    </p:spTree>
    <p:extLst>
      <p:ext uri="{BB962C8B-B14F-4D97-AF65-F5344CB8AC3E}">
        <p14:creationId xmlns:p14="http://schemas.microsoft.com/office/powerpoint/2010/main" val="3616341346"/>
      </p:ext>
    </p:extLst>
  </p:cSld>
  <p:clrMapOvr>
    <a:masterClrMapping/>
  </p:clrMapOvr>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56"/>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56"/>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DC9A28F-5F7D-47A4-9522-E7D25EF516DE}" type="slidenum">
              <a:rPr lang="en-US"/>
              <a:pPr>
                <a:defRPr/>
              </a:pPr>
              <a:t>‹#›</a:t>
            </a:fld>
            <a:endParaRPr lang="en-US" dirty="0"/>
          </a:p>
        </p:txBody>
      </p:sp>
    </p:spTree>
    <p:extLst>
      <p:ext uri="{BB962C8B-B14F-4D97-AF65-F5344CB8AC3E}">
        <p14:creationId xmlns:p14="http://schemas.microsoft.com/office/powerpoint/2010/main" val="586135007"/>
      </p:ext>
    </p:extLst>
  </p:cSld>
  <p:clrMapOvr>
    <a:masterClrMapping/>
  </p:clrMapOvr>
  <p:hf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50240" y="2275856"/>
            <a:ext cx="11704320" cy="6436925"/>
          </a:xfrm>
        </p:spPr>
        <p:txBody>
          <a:bodyPr/>
          <a:lstStyle/>
          <a:p>
            <a:pPr lvl="0"/>
            <a:r>
              <a:rPr lang="en-US" noProof="0" smtClean="0"/>
              <a:t>Click icon to add chart</a:t>
            </a:r>
            <a:endParaRPr lang="en-US" noProof="0" dirty="0" smtClean="0"/>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BC2F9BB0-75F5-454F-9BB5-83655B897B19}" type="slidenum">
              <a:rPr lang="en-US"/>
              <a:pPr>
                <a:defRPr/>
              </a:pPr>
              <a:t>‹#›</a:t>
            </a:fld>
            <a:endParaRPr lang="en-US" dirty="0"/>
          </a:p>
        </p:txBody>
      </p:sp>
    </p:spTree>
    <p:extLst>
      <p:ext uri="{BB962C8B-B14F-4D97-AF65-F5344CB8AC3E}">
        <p14:creationId xmlns:p14="http://schemas.microsoft.com/office/powerpoint/2010/main" val="73260138"/>
      </p:ext>
    </p:extLst>
  </p:cSld>
  <p:clrMapOvr>
    <a:masterClrMapping/>
  </p:clrMapOvr>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415431"/>
            <a:ext cx="11704320" cy="196878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50240" y="2709333"/>
            <a:ext cx="5743787" cy="585216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6610773" y="2709333"/>
            <a:ext cx="5743787" cy="5852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solidFill>
                  <a:schemeClr val="tx1"/>
                </a:solidFill>
                <a:latin typeface="Tahoma"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eaLnBrk="0" hangingPunct="0">
              <a:defRPr>
                <a:solidFill>
                  <a:schemeClr val="tx1"/>
                </a:solidFill>
                <a:latin typeface="Tahoma"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eaLnBrk="0" hangingPunct="0">
              <a:defRPr smtClean="0">
                <a:solidFill>
                  <a:schemeClr val="tx1"/>
                </a:solidFill>
                <a:latin typeface="Tahoma" charset="0"/>
              </a:defRPr>
            </a:lvl1pPr>
          </a:lstStyle>
          <a:p>
            <a:pPr>
              <a:defRPr/>
            </a:pPr>
            <a:fld id="{42C86309-E5A2-4F29-A775-50DDD982D7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2142989"/>
      </p:ext>
    </p:extLst>
  </p:cSld>
  <p:clrMapOvr>
    <a:masterClrMapping/>
  </p:clrMapOvr>
  <p:hf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56"/>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10773" y="2275840"/>
            <a:ext cx="5743787" cy="31089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10773" y="5601549"/>
            <a:ext cx="5743787" cy="31112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E902260C-DE4D-4717-816E-20DF082F8FC4}" type="slidenum">
              <a:rPr lang="en-US"/>
              <a:pPr>
                <a:defRPr/>
              </a:pPr>
              <a:t>‹#›</a:t>
            </a:fld>
            <a:endParaRPr lang="en-US" dirty="0"/>
          </a:p>
        </p:txBody>
      </p:sp>
    </p:spTree>
    <p:extLst>
      <p:ext uri="{BB962C8B-B14F-4D97-AF65-F5344CB8AC3E}">
        <p14:creationId xmlns:p14="http://schemas.microsoft.com/office/powerpoint/2010/main" val="2383736396"/>
      </p:ext>
    </p:extLst>
  </p:cSld>
  <p:clrMapOvr>
    <a:masterClrMapping/>
  </p:clrMapOvr>
  <p:hf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9920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128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lgn="r" eaLnBrk="0" hangingPunct="0">
              <a:defRPr/>
            </a:lvl1pPr>
          </a:lstStyle>
          <a:p>
            <a:pPr>
              <a:defRPr/>
            </a:pPr>
            <a:endParaRPr lang="en-US"/>
          </a:p>
        </p:txBody>
      </p:sp>
      <p:sp>
        <p:nvSpPr>
          <p:cNvPr id="3" name="Footer Placeholder 3"/>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4"/>
          <p:cNvSpPr>
            <a:spLocks noGrp="1"/>
          </p:cNvSpPr>
          <p:nvPr>
            <p:ph type="sldNum" sz="quarter" idx="12"/>
          </p:nvPr>
        </p:nvSpPr>
        <p:spPr/>
        <p:txBody>
          <a:bodyPr/>
          <a:lstStyle>
            <a:lvl1pPr eaLnBrk="0" hangingPunct="0">
              <a:defRPr/>
            </a:lvl1pPr>
          </a:lstStyle>
          <a:p>
            <a:pPr>
              <a:defRPr/>
            </a:pPr>
            <a:fld id="{A6FC4751-0E1F-4880-A5E2-C3DD69B73A2F}" type="slidenum">
              <a:rPr lang="en-US"/>
              <a:pPr>
                <a:defRPr/>
              </a:pPr>
              <a:t>‹#›</a:t>
            </a:fld>
            <a:endParaRPr lang="en-US"/>
          </a:p>
        </p:txBody>
      </p:sp>
    </p:spTree>
    <p:extLst>
      <p:ext uri="{BB962C8B-B14F-4D97-AF65-F5344CB8AC3E}">
        <p14:creationId xmlns:p14="http://schemas.microsoft.com/office/powerpoint/2010/main" val="769826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r" eaLnBrk="0" hangingPunc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pPr>
              <a:defRPr/>
            </a:pPr>
            <a:fld id="{7F9C3706-64DB-4996-BA0F-56FF3F9A3EBE}" type="slidenum">
              <a:rPr lang="en-US"/>
              <a:pPr>
                <a:defRPr/>
              </a:pPr>
              <a:t>‹#›</a:t>
            </a:fld>
            <a:endParaRPr lang="en-US"/>
          </a:p>
        </p:txBody>
      </p:sp>
    </p:spTree>
    <p:extLst>
      <p:ext uri="{BB962C8B-B14F-4D97-AF65-F5344CB8AC3E}">
        <p14:creationId xmlns:p14="http://schemas.microsoft.com/office/powerpoint/2010/main" val="881078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88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370305"/>
      </p:ext>
    </p:extLst>
  </p:cSld>
  <p:clrMapOvr>
    <a:masterClrMapping/>
  </p:clrMapOvr>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2226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386277219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3408015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6624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756138"/>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2813751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50983506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81999118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185993436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116729809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911701003"/>
      </p:ext>
    </p:extLst>
  </p:cSld>
  <p:clrMapOvr>
    <a:masterClrMapping/>
  </p:clrMapOvr>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p:spPr>
        <p:txBody>
          <a:bodyPr/>
          <a:lstStyle>
            <a:lvl1pPr marL="0" indent="0" algn="ctr">
              <a:buNone/>
              <a:defRPr b="0"/>
            </a:lvl1pPr>
            <a:lvl2pPr marL="649860" indent="0" algn="ctr">
              <a:buNone/>
              <a:defRPr/>
            </a:lvl2pPr>
            <a:lvl3pPr marL="1299724" indent="0" algn="ctr">
              <a:buNone/>
              <a:defRPr/>
            </a:lvl3pPr>
            <a:lvl4pPr marL="1949594" indent="0" algn="ctr">
              <a:buNone/>
              <a:defRPr/>
            </a:lvl4pPr>
            <a:lvl5pPr marL="2599457" indent="0" algn="ctr">
              <a:buNone/>
              <a:defRPr/>
            </a:lvl5pPr>
            <a:lvl6pPr marL="3249319" indent="0" algn="ctr">
              <a:buNone/>
              <a:defRPr/>
            </a:lvl6pPr>
            <a:lvl7pPr marL="3899187" indent="0" algn="ctr">
              <a:buNone/>
              <a:defRPr/>
            </a:lvl7pPr>
            <a:lvl8pPr marL="4549043" indent="0" algn="ctr">
              <a:buNone/>
              <a:defRPr/>
            </a:lvl8pPr>
            <a:lvl9pPr marL="5198913" indent="0" algn="ctr">
              <a:buNone/>
              <a:defRPr/>
            </a:lvl9pPr>
          </a:lstStyle>
          <a:p>
            <a:r>
              <a:rPr lang="en-US" smtClean="0"/>
              <a:t>Click to edit Master subtitle style</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0"/>
          </p:nvPr>
        </p:nvSpPr>
        <p:spPr/>
        <p:txBody>
          <a:bodyPr/>
          <a:lstStyle/>
          <a:p>
            <a:pPr>
              <a:defRPr/>
            </a:pPr>
            <a:endParaRPr lang="en-US" dirty="0"/>
          </a:p>
        </p:txBody>
      </p:sp>
      <p:sp>
        <p:nvSpPr>
          <p:cNvPr id="12" name="Footer Placeholder 11"/>
          <p:cNvSpPr>
            <a:spLocks noGrp="1"/>
          </p:cNvSpPr>
          <p:nvPr>
            <p:ph type="ftr" sz="quarter" idx="11"/>
          </p:nvPr>
        </p:nvSpPr>
        <p:spPr/>
        <p:txBody>
          <a:bodyPr/>
          <a:lstStyle/>
          <a:p>
            <a:pPr>
              <a:defRPr/>
            </a:pPr>
            <a:endParaRPr lang="en-US" dirty="0"/>
          </a:p>
        </p:txBody>
      </p:sp>
      <p:sp>
        <p:nvSpPr>
          <p:cNvPr id="13" name="Slide Number Placeholder 12"/>
          <p:cNvSpPr>
            <a:spLocks noGrp="1"/>
          </p:cNvSpPr>
          <p:nvPr>
            <p:ph type="sldNum" sz="quarter" idx="12"/>
          </p:nvPr>
        </p:nvSpPr>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533475425"/>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56C79"/>
        </a:solidFill>
        <a:effectLst/>
      </p:bgPr>
    </p:bg>
    <p:spTree>
      <p:nvGrpSpPr>
        <p:cNvPr id="1" name=""/>
        <p:cNvGrpSpPr/>
        <p:nvPr/>
      </p:nvGrpSpPr>
      <p:grpSpPr>
        <a:xfrm>
          <a:off x="0" y="0"/>
          <a:ext cx="0" cy="0"/>
          <a:chOff x="0" y="0"/>
          <a:chExt cx="0" cy="0"/>
        </a:xfrm>
      </p:grpSpPr>
      <p:pic>
        <p:nvPicPr>
          <p:cNvPr id="2050" name="Picture 2" descr="P:\CYDS\Analysis\Conferences\SAVIR 2015\CTC 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 y="13565"/>
            <a:ext cx="13022875" cy="24468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48748" y="1964267"/>
            <a:ext cx="9970347" cy="912142"/>
          </a:xfrm>
          <a:solidFill>
            <a:srgbClr val="FF9900">
              <a:alpha val="68000"/>
            </a:srgbClr>
          </a:solidFill>
          <a:effectLst>
            <a:outerShdw blurRad="50800" dist="38100" dir="2700000" algn="tl" rotWithShape="0">
              <a:prstClr val="black">
                <a:alpha val="40000"/>
              </a:prstClr>
            </a:outerShdw>
          </a:effectLst>
        </p:spPr>
        <p:txBody>
          <a:bodyPr/>
          <a:lstStyle>
            <a:lvl1pPr>
              <a:defRPr sz="4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240" y="3156373"/>
            <a:ext cx="11704320" cy="5556392"/>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a:xfrm>
            <a:off x="4240108" y="7839006"/>
            <a:ext cx="4118187" cy="677333"/>
          </a:xfrm>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3DB3D2DC-7A28-4BC9-A0F7-A85A312DF222}" type="slidenum">
              <a:rPr lang="en-US"/>
              <a:pPr>
                <a:defRPr/>
              </a:pPr>
              <a:t>‹#›</a:t>
            </a:fld>
            <a:endParaRPr lang="en-US" dirty="0"/>
          </a:p>
        </p:txBody>
      </p:sp>
    </p:spTree>
    <p:extLst>
      <p:ext uri="{BB962C8B-B14F-4D97-AF65-F5344CB8AC3E}">
        <p14:creationId xmlns:p14="http://schemas.microsoft.com/office/powerpoint/2010/main" val="764558725"/>
      </p:ext>
    </p:extLst>
  </p:cSld>
  <p:clrMapOvr>
    <a:masterClrMapping/>
  </p:clrMapOvr>
  <p:transition/>
  <p:timing>
    <p:tnLst>
      <p:par>
        <p:cTn id="1" dur="indefinite" restart="never" nodeType="tmRoot"/>
      </p:par>
    </p:tnLst>
  </p:timing>
  <p:hf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
          <p:cNvPicPr>
            <a:picLocks noChangeAspect="1" noChangeArrowheads="1"/>
          </p:cNvPicPr>
          <p:nvPr userDrawn="1"/>
        </p:nvPicPr>
        <p:blipFill>
          <a:blip r:embed="rId2" cstate="print"/>
          <a:srcRect/>
          <a:stretch>
            <a:fillRect/>
          </a:stretch>
        </p:blipFill>
        <p:spPr bwMode="auto">
          <a:xfrm>
            <a:off x="11704320" y="16"/>
            <a:ext cx="1300480" cy="1235005"/>
          </a:xfrm>
          <a:prstGeom prst="rect">
            <a:avLst/>
          </a:prstGeom>
          <a:noFill/>
          <a:ln w="9525">
            <a:noFill/>
            <a:miter lim="800000"/>
            <a:headEnd/>
            <a:tailEnd/>
          </a:ln>
        </p:spPr>
      </p:pic>
      <p:sp>
        <p:nvSpPr>
          <p:cNvPr id="2" name="Title 1"/>
          <p:cNvSpPr>
            <a:spLocks noGrp="1"/>
          </p:cNvSpPr>
          <p:nvPr>
            <p:ph type="title"/>
          </p:nvPr>
        </p:nvSpPr>
        <p:spPr>
          <a:xfrm>
            <a:off x="1027290" y="6267608"/>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08"/>
            <a:ext cx="11054080" cy="2133599"/>
          </a:xfrm>
        </p:spPr>
        <p:txBody>
          <a:bodyPr anchor="b"/>
          <a:lstStyle>
            <a:lvl1pPr marL="0" indent="0">
              <a:buNone/>
              <a:defRPr sz="2800"/>
            </a:lvl1pPr>
            <a:lvl2pPr marL="649860" indent="0">
              <a:buNone/>
              <a:defRPr sz="2600"/>
            </a:lvl2pPr>
            <a:lvl3pPr marL="1299724" indent="0">
              <a:buNone/>
              <a:defRPr sz="2300"/>
            </a:lvl3pPr>
            <a:lvl4pPr marL="1949594" indent="0">
              <a:buNone/>
              <a:defRPr sz="2000"/>
            </a:lvl4pPr>
            <a:lvl5pPr marL="2599457" indent="0">
              <a:buNone/>
              <a:defRPr sz="2000"/>
            </a:lvl5pPr>
            <a:lvl6pPr marL="3249319" indent="0">
              <a:buNone/>
              <a:defRPr sz="2000"/>
            </a:lvl6pPr>
            <a:lvl7pPr marL="3899187" indent="0">
              <a:buNone/>
              <a:defRPr sz="2000"/>
            </a:lvl7pPr>
            <a:lvl8pPr marL="4549043" indent="0">
              <a:buNone/>
              <a:defRPr sz="2000"/>
            </a:lvl8pPr>
            <a:lvl9pPr marL="5198913" indent="0">
              <a:buNone/>
              <a:defRPr sz="20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CE295F1-FE43-426F-834C-3CDF41CE1897}" type="slidenum">
              <a:rPr lang="en-US"/>
              <a:pPr>
                <a:defRPr/>
              </a:pPr>
              <a:t>‹#›</a:t>
            </a:fld>
            <a:endParaRPr lang="en-US" dirty="0"/>
          </a:p>
        </p:txBody>
      </p:sp>
    </p:spTree>
    <p:extLst>
      <p:ext uri="{BB962C8B-B14F-4D97-AF65-F5344CB8AC3E}">
        <p14:creationId xmlns:p14="http://schemas.microsoft.com/office/powerpoint/2010/main" val="364302678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8473" y="16"/>
            <a:ext cx="11126330" cy="2077109"/>
          </a:xfrm>
        </p:spPr>
        <p:txBody>
          <a:bodyPr/>
          <a:lstStyle>
            <a:lvl1pPr algn="ct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275856"/>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10773" y="2275856"/>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E1864AD6-E448-4B55-9DA2-578C2E5DAE92}" type="datetimeFigureOut">
              <a:rPr lang="en-US"/>
              <a:pPr>
                <a:defRPr/>
              </a:pPr>
              <a:t>4/19/2016</a:t>
            </a:fld>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820AA7E-DB6A-4373-8038-231FA9AD7355}" type="slidenum">
              <a:rPr lang="en-US"/>
              <a:pPr>
                <a:defRPr/>
              </a:pPr>
              <a:t>‹#›</a:t>
            </a:fld>
            <a:endParaRPr lang="en-US" dirty="0"/>
          </a:p>
        </p:txBody>
      </p:sp>
    </p:spTree>
    <p:extLst>
      <p:ext uri="{BB962C8B-B14F-4D97-AF65-F5344CB8AC3E}">
        <p14:creationId xmlns:p14="http://schemas.microsoft.com/office/powerpoint/2010/main" val="166572999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860" indent="0">
              <a:buNone/>
              <a:defRPr sz="2800" b="1"/>
            </a:lvl2pPr>
            <a:lvl3pPr marL="1299724" indent="0">
              <a:buNone/>
              <a:defRPr sz="2600" b="1"/>
            </a:lvl3pPr>
            <a:lvl4pPr marL="1949594" indent="0">
              <a:buNone/>
              <a:defRPr sz="2300" b="1"/>
            </a:lvl4pPr>
            <a:lvl5pPr marL="2599457" indent="0">
              <a:buNone/>
              <a:defRPr sz="2300" b="1"/>
            </a:lvl5pPr>
            <a:lvl6pPr marL="3249319" indent="0">
              <a:buNone/>
              <a:defRPr sz="2300" b="1"/>
            </a:lvl6pPr>
            <a:lvl7pPr marL="3899187" indent="0">
              <a:buNone/>
              <a:defRPr sz="2300" b="1"/>
            </a:lvl7pPr>
            <a:lvl8pPr marL="4549043" indent="0">
              <a:buNone/>
              <a:defRPr sz="2300" b="1"/>
            </a:lvl8pPr>
            <a:lvl9pPr marL="519891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860" indent="0">
              <a:buNone/>
              <a:defRPr sz="2800" b="1"/>
            </a:lvl2pPr>
            <a:lvl3pPr marL="1299724" indent="0">
              <a:buNone/>
              <a:defRPr sz="2600" b="1"/>
            </a:lvl3pPr>
            <a:lvl4pPr marL="1949594" indent="0">
              <a:buNone/>
              <a:defRPr sz="2300" b="1"/>
            </a:lvl4pPr>
            <a:lvl5pPr marL="2599457" indent="0">
              <a:buNone/>
              <a:defRPr sz="2300" b="1"/>
            </a:lvl5pPr>
            <a:lvl6pPr marL="3249319" indent="0">
              <a:buNone/>
              <a:defRPr sz="2300" b="1"/>
            </a:lvl6pPr>
            <a:lvl7pPr marL="3899187" indent="0">
              <a:buNone/>
              <a:defRPr sz="2300" b="1"/>
            </a:lvl7pPr>
            <a:lvl8pPr marL="4549043" indent="0">
              <a:buNone/>
              <a:defRPr sz="2300" b="1"/>
            </a:lvl8pPr>
            <a:lvl9pPr marL="519891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35C76E2A-22C6-4483-84DA-E90E1DE10DB9}" type="datetimeFigureOut">
              <a:rPr lang="en-US"/>
              <a:pPr>
                <a:defRPr/>
              </a:pPr>
              <a:t>4/19/2016</a:t>
            </a:fld>
            <a:endParaRPr lang="en-US" dirty="0"/>
          </a:p>
        </p:txBody>
      </p:sp>
      <p:sp>
        <p:nvSpPr>
          <p:cNvPr id="8"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9"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020F22B-6B22-4B96-953B-401449D302E6}" type="slidenum">
              <a:rPr lang="en-US"/>
              <a:pPr>
                <a:defRPr/>
              </a:pPr>
              <a:t>‹#›</a:t>
            </a:fld>
            <a:endParaRPr lang="en-US" dirty="0"/>
          </a:p>
        </p:txBody>
      </p:sp>
    </p:spTree>
    <p:extLst>
      <p:ext uri="{BB962C8B-B14F-4D97-AF65-F5344CB8AC3E}">
        <p14:creationId xmlns:p14="http://schemas.microsoft.com/office/powerpoint/2010/main" val="2214818906"/>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224BE7AD-8918-4BE5-AF32-FE990A64885B}" type="datetimeFigureOut">
              <a:rPr lang="en-US"/>
              <a:pPr>
                <a:defRPr/>
              </a:pPr>
              <a:t>4/19/2016</a:t>
            </a:fld>
            <a:endParaRPr lang="en-US" dirty="0"/>
          </a:p>
        </p:txBody>
      </p:sp>
      <p:sp>
        <p:nvSpPr>
          <p:cNvPr id="4"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5"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70B8AB2-3F70-4DF3-A879-9AE516C5F159}" type="slidenum">
              <a:rPr lang="en-US"/>
              <a:pPr>
                <a:defRPr/>
              </a:pPr>
              <a:t>‹#›</a:t>
            </a:fld>
            <a:endParaRPr lang="en-US" dirty="0"/>
          </a:p>
        </p:txBody>
      </p:sp>
    </p:spTree>
    <p:extLst>
      <p:ext uri="{BB962C8B-B14F-4D97-AF65-F5344CB8AC3E}">
        <p14:creationId xmlns:p14="http://schemas.microsoft.com/office/powerpoint/2010/main" val="62723600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F7DF3C9E-6725-46FA-8BAD-9F5DDC55E680}" type="datetimeFigureOut">
              <a:rPr lang="en-US"/>
              <a:pPr>
                <a:defRPr/>
              </a:pPr>
              <a:t>4/19/2016</a:t>
            </a:fld>
            <a:endParaRPr lang="en-US" dirty="0"/>
          </a:p>
        </p:txBody>
      </p:sp>
      <p:sp>
        <p:nvSpPr>
          <p:cNvPr id="3"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4"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ABB89E7-E2E7-457D-A744-B6AE8B8E7C79}" type="slidenum">
              <a:rPr lang="en-US"/>
              <a:pPr>
                <a:defRPr/>
              </a:pPr>
              <a:t>‹#›</a:t>
            </a:fld>
            <a:endParaRPr lang="en-US" dirty="0"/>
          </a:p>
        </p:txBody>
      </p:sp>
    </p:spTree>
    <p:extLst>
      <p:ext uri="{BB962C8B-B14F-4D97-AF65-F5344CB8AC3E}">
        <p14:creationId xmlns:p14="http://schemas.microsoft.com/office/powerpoint/2010/main" val="212572108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5084516" y="388354"/>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860" indent="0">
              <a:buNone/>
              <a:defRPr sz="1700"/>
            </a:lvl2pPr>
            <a:lvl3pPr marL="1299724" indent="0">
              <a:buNone/>
              <a:defRPr sz="1400"/>
            </a:lvl3pPr>
            <a:lvl4pPr marL="1949594" indent="0">
              <a:buNone/>
              <a:defRPr sz="1300"/>
            </a:lvl4pPr>
            <a:lvl5pPr marL="2599457" indent="0">
              <a:buNone/>
              <a:defRPr sz="1300"/>
            </a:lvl5pPr>
            <a:lvl6pPr marL="3249319" indent="0">
              <a:buNone/>
              <a:defRPr sz="1300"/>
            </a:lvl6pPr>
            <a:lvl7pPr marL="3899187" indent="0">
              <a:buNone/>
              <a:defRPr sz="1300"/>
            </a:lvl7pPr>
            <a:lvl8pPr marL="4549043" indent="0">
              <a:buNone/>
              <a:defRPr sz="1300"/>
            </a:lvl8pPr>
            <a:lvl9pPr marL="5198913"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1C762957-1FD1-493A-97ED-F947D6BE67E4}" type="slidenum">
              <a:rPr lang="en-US"/>
              <a:pPr>
                <a:defRPr/>
              </a:pPr>
              <a:t>‹#›</a:t>
            </a:fld>
            <a:endParaRPr lang="en-US" dirty="0"/>
          </a:p>
        </p:txBody>
      </p:sp>
    </p:spTree>
    <p:extLst>
      <p:ext uri="{BB962C8B-B14F-4D97-AF65-F5344CB8AC3E}">
        <p14:creationId xmlns:p14="http://schemas.microsoft.com/office/powerpoint/2010/main" val="449859161"/>
      </p:ext>
    </p:extLst>
  </p:cSld>
  <p:clrMapOvr>
    <a:masterClrMapping/>
  </p:clrMapOvr>
  <p:transition/>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9860" indent="0">
              <a:buNone/>
              <a:defRPr sz="4000"/>
            </a:lvl2pPr>
            <a:lvl3pPr marL="1299724" indent="0">
              <a:buNone/>
              <a:defRPr sz="3400"/>
            </a:lvl3pPr>
            <a:lvl4pPr marL="1949594" indent="0">
              <a:buNone/>
              <a:defRPr sz="2800"/>
            </a:lvl4pPr>
            <a:lvl5pPr marL="2599457" indent="0">
              <a:buNone/>
              <a:defRPr sz="2800"/>
            </a:lvl5pPr>
            <a:lvl6pPr marL="3249319" indent="0">
              <a:buNone/>
              <a:defRPr sz="2800"/>
            </a:lvl6pPr>
            <a:lvl7pPr marL="3899187" indent="0">
              <a:buNone/>
              <a:defRPr sz="2800"/>
            </a:lvl7pPr>
            <a:lvl8pPr marL="4549043" indent="0">
              <a:buNone/>
              <a:defRPr sz="2800"/>
            </a:lvl8pPr>
            <a:lvl9pPr marL="5198913" indent="0">
              <a:buNone/>
              <a:defRPr sz="2800"/>
            </a:lvl9pPr>
          </a:lstStyle>
          <a:p>
            <a:pPr lvl="0"/>
            <a:r>
              <a:rPr lang="en-US" noProof="0" dirty="0" smtClean="0"/>
              <a:t>Click icon to add picture</a:t>
            </a:r>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b="1"/>
            </a:lvl1pPr>
            <a:lvl2pPr marL="649860" indent="0">
              <a:buNone/>
              <a:defRPr sz="1700"/>
            </a:lvl2pPr>
            <a:lvl3pPr marL="1299724" indent="0">
              <a:buNone/>
              <a:defRPr sz="1400"/>
            </a:lvl3pPr>
            <a:lvl4pPr marL="1949594" indent="0">
              <a:buNone/>
              <a:defRPr sz="1300"/>
            </a:lvl4pPr>
            <a:lvl5pPr marL="2599457" indent="0">
              <a:buNone/>
              <a:defRPr sz="1300"/>
            </a:lvl5pPr>
            <a:lvl6pPr marL="3249319" indent="0">
              <a:buNone/>
              <a:defRPr sz="1300"/>
            </a:lvl6pPr>
            <a:lvl7pPr marL="3899187" indent="0">
              <a:buNone/>
              <a:defRPr sz="1300"/>
            </a:lvl7pPr>
            <a:lvl8pPr marL="4549043" indent="0">
              <a:buNone/>
              <a:defRPr sz="1300"/>
            </a:lvl8pPr>
            <a:lvl9pPr marL="5198913"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8F3FE76E-D2B6-4E47-8221-D17EF712B0E0}" type="slidenum">
              <a:rPr lang="en-US"/>
              <a:pPr>
                <a:defRPr/>
              </a:pPr>
              <a:t>‹#›</a:t>
            </a:fld>
            <a:endParaRPr lang="en-US" dirty="0"/>
          </a:p>
        </p:txBody>
      </p:sp>
    </p:spTree>
    <p:extLst>
      <p:ext uri="{BB962C8B-B14F-4D97-AF65-F5344CB8AC3E}">
        <p14:creationId xmlns:p14="http://schemas.microsoft.com/office/powerpoint/2010/main" val="2811991496"/>
      </p:ext>
    </p:extLst>
  </p:cSld>
  <p:clrMapOvr>
    <a:masterClrMapping/>
  </p:clrMapOvr>
  <p:transition/>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9DC7EE9-7320-455A-AA08-CBB159D9ECAC}" type="slidenum">
              <a:rPr lang="en-US"/>
              <a:pPr>
                <a:defRPr/>
              </a:pPr>
              <a:t>‹#›</a:t>
            </a:fld>
            <a:endParaRPr lang="en-US" dirty="0"/>
          </a:p>
        </p:txBody>
      </p:sp>
    </p:spTree>
    <p:extLst>
      <p:ext uri="{BB962C8B-B14F-4D97-AF65-F5344CB8AC3E}">
        <p14:creationId xmlns:p14="http://schemas.microsoft.com/office/powerpoint/2010/main" val="1419850256"/>
      </p:ext>
    </p:extLst>
  </p:cSld>
  <p:clrMapOvr>
    <a:masterClrMapping/>
  </p:clrMapOvr>
  <p:transition/>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399761029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51272"/>
            <a:ext cx="2926080" cy="85614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51272"/>
            <a:ext cx="8561493" cy="85614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E88B5B12-ED7A-40E5-B44B-4085864D4D64}" type="slidenum">
              <a:rPr lang="en-US"/>
              <a:pPr>
                <a:defRPr/>
              </a:pPr>
              <a:t>‹#›</a:t>
            </a:fld>
            <a:endParaRPr lang="en-US" dirty="0"/>
          </a:p>
        </p:txBody>
      </p:sp>
    </p:spTree>
    <p:extLst>
      <p:ext uri="{BB962C8B-B14F-4D97-AF65-F5344CB8AC3E}">
        <p14:creationId xmlns:p14="http://schemas.microsoft.com/office/powerpoint/2010/main" val="3648541743"/>
      </p:ext>
    </p:extLst>
  </p:cSld>
  <p:clrMapOvr>
    <a:masterClrMapping/>
  </p:clrMapOvr>
  <p:transition/>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240" y="2275856"/>
            <a:ext cx="11704320" cy="6436925"/>
          </a:xfrm>
        </p:spPr>
        <p:txBody>
          <a:bodyPr/>
          <a:lstStyle/>
          <a:p>
            <a:pPr lvl="0"/>
            <a:r>
              <a:rPr lang="en-US" noProof="0" dirty="0" smtClean="0"/>
              <a:t>Click icon to add table</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1BA1EE4-FF33-4533-B753-E7653D3F6586}" type="slidenum">
              <a:rPr lang="en-US"/>
              <a:pPr>
                <a:defRPr/>
              </a:pPr>
              <a:t>‹#›</a:t>
            </a:fld>
            <a:endParaRPr lang="en-US" dirty="0"/>
          </a:p>
        </p:txBody>
      </p:sp>
    </p:spTree>
    <p:extLst>
      <p:ext uri="{BB962C8B-B14F-4D97-AF65-F5344CB8AC3E}">
        <p14:creationId xmlns:p14="http://schemas.microsoft.com/office/powerpoint/2010/main" val="2947803524"/>
      </p:ext>
    </p:extLst>
  </p:cSld>
  <p:clrMapOvr>
    <a:masterClrMapping/>
  </p:clrMapOvr>
  <p:transition/>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56"/>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56"/>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DC9A28F-5F7D-47A4-9522-E7D25EF516DE}" type="slidenum">
              <a:rPr lang="en-US"/>
              <a:pPr>
                <a:defRPr/>
              </a:pPr>
              <a:t>‹#›</a:t>
            </a:fld>
            <a:endParaRPr lang="en-US" dirty="0"/>
          </a:p>
        </p:txBody>
      </p:sp>
    </p:spTree>
    <p:extLst>
      <p:ext uri="{BB962C8B-B14F-4D97-AF65-F5344CB8AC3E}">
        <p14:creationId xmlns:p14="http://schemas.microsoft.com/office/powerpoint/2010/main" val="2419595741"/>
      </p:ext>
    </p:extLst>
  </p:cSld>
  <p:clrMapOvr>
    <a:masterClrMapping/>
  </p:clrMapOvr>
  <p:transition/>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50240" y="2275856"/>
            <a:ext cx="11704320" cy="6436925"/>
          </a:xfrm>
        </p:spPr>
        <p:txBody>
          <a:bodyPr/>
          <a:lstStyle/>
          <a:p>
            <a:pPr lvl="0"/>
            <a:r>
              <a:rPr lang="en-US" noProof="0" dirty="0" smtClean="0"/>
              <a:t>Click icon to add chart</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BC2F9BB0-75F5-454F-9BB5-83655B897B19}" type="slidenum">
              <a:rPr lang="en-US"/>
              <a:pPr>
                <a:defRPr/>
              </a:pPr>
              <a:t>‹#›</a:t>
            </a:fld>
            <a:endParaRPr lang="en-US" dirty="0"/>
          </a:p>
        </p:txBody>
      </p:sp>
    </p:spTree>
    <p:extLst>
      <p:ext uri="{BB962C8B-B14F-4D97-AF65-F5344CB8AC3E}">
        <p14:creationId xmlns:p14="http://schemas.microsoft.com/office/powerpoint/2010/main" val="4129692422"/>
      </p:ext>
    </p:extLst>
  </p:cSld>
  <p:clrMapOvr>
    <a:masterClrMapping/>
  </p:clrMapOvr>
  <p:transition/>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415431"/>
            <a:ext cx="11704320" cy="196878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50240" y="2709333"/>
            <a:ext cx="5743787" cy="5852160"/>
          </a:xfrm>
        </p:spPr>
        <p:txBody>
          <a:bodyPr/>
          <a:lstStyle/>
          <a:p>
            <a:pPr lvl="0"/>
            <a:r>
              <a:rPr lang="en-US" noProof="0" dirty="0" smtClean="0"/>
              <a:t>Click icon to add clip art</a:t>
            </a:r>
          </a:p>
        </p:txBody>
      </p:sp>
      <p:sp>
        <p:nvSpPr>
          <p:cNvPr id="4" name="Text Placeholder 3"/>
          <p:cNvSpPr>
            <a:spLocks noGrp="1"/>
          </p:cNvSpPr>
          <p:nvPr>
            <p:ph type="body" sz="half" idx="2"/>
          </p:nvPr>
        </p:nvSpPr>
        <p:spPr>
          <a:xfrm>
            <a:off x="6610773" y="2709333"/>
            <a:ext cx="5743787" cy="5852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eaLnBrk="0" hangingPunct="0">
              <a:defRPr smtClean="0">
                <a:solidFill>
                  <a:schemeClr val="tx1"/>
                </a:solidFill>
                <a:latin typeface="Tahoma" charset="0"/>
              </a:defRPr>
            </a:lvl1pPr>
          </a:lstStyle>
          <a:p>
            <a:pPr>
              <a:defRPr/>
            </a:pPr>
            <a:fld id="{42C86309-E5A2-4F29-A775-50DDD982D7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89602533"/>
      </p:ext>
    </p:extLst>
  </p:cSld>
  <p:clrMapOvr>
    <a:masterClrMapping/>
  </p:clrMapOvr>
  <p:transition/>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56"/>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10773" y="2275840"/>
            <a:ext cx="5743787" cy="31089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10773" y="5601549"/>
            <a:ext cx="5743787" cy="31112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E902260C-DE4D-4717-816E-20DF082F8FC4}" type="slidenum">
              <a:rPr lang="en-US"/>
              <a:pPr>
                <a:defRPr/>
              </a:pPr>
              <a:t>‹#›</a:t>
            </a:fld>
            <a:endParaRPr lang="en-US" dirty="0"/>
          </a:p>
        </p:txBody>
      </p:sp>
    </p:spTree>
    <p:extLst>
      <p:ext uri="{BB962C8B-B14F-4D97-AF65-F5344CB8AC3E}">
        <p14:creationId xmlns:p14="http://schemas.microsoft.com/office/powerpoint/2010/main" val="408104978"/>
      </p:ext>
    </p:extLst>
  </p:cSld>
  <p:clrMapOvr>
    <a:masterClrMapping/>
  </p:clrMapOvr>
  <p:transition/>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31662278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58105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40426493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17767494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3DB3D2DC-7A28-4BC9-A0F7-A85A312DF222}" type="slidenum">
              <a:rPr lang="en-US"/>
              <a:pPr>
                <a:defRPr/>
              </a:pPr>
              <a:t>‹#›</a:t>
            </a:fld>
            <a:endParaRPr lang="en-US" dirty="0"/>
          </a:p>
        </p:txBody>
      </p:sp>
    </p:spTree>
    <p:extLst>
      <p:ext uri="{BB962C8B-B14F-4D97-AF65-F5344CB8AC3E}">
        <p14:creationId xmlns:p14="http://schemas.microsoft.com/office/powerpoint/2010/main" val="3732995218"/>
      </p:ext>
    </p:extLst>
  </p:cSld>
  <p:clrMapOvr>
    <a:masterClrMapping/>
  </p:clrMapOvr>
  <p:transition/>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350856"/>
      </p:ext>
    </p:extLst>
  </p:cSld>
  <p:clrMapOvr>
    <a:masterClrMapping/>
  </p:clrMapOvr>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422392370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11699390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p:spPr>
        <p:txBody>
          <a:bodyPr/>
          <a:lstStyle>
            <a:lvl1pPr marL="0" indent="0" algn="ctr">
              <a:buNone/>
              <a:defRPr b="0"/>
            </a:lvl1pPr>
            <a:lvl2pPr marL="649591" indent="0" algn="ctr">
              <a:buNone/>
              <a:defRPr/>
            </a:lvl2pPr>
            <a:lvl3pPr marL="1299192" indent="0" algn="ctr">
              <a:buNone/>
              <a:defRPr/>
            </a:lvl3pPr>
            <a:lvl4pPr marL="1948798" indent="0" algn="ctr">
              <a:buNone/>
              <a:defRPr/>
            </a:lvl4pPr>
            <a:lvl5pPr marL="2598394" indent="0" algn="ctr">
              <a:buNone/>
              <a:defRPr/>
            </a:lvl5pPr>
            <a:lvl6pPr marL="3247988" indent="0" algn="ctr">
              <a:buNone/>
              <a:defRPr/>
            </a:lvl6pPr>
            <a:lvl7pPr marL="3897592" indent="0" algn="ctr">
              <a:buNone/>
              <a:defRPr/>
            </a:lvl7pPr>
            <a:lvl8pPr marL="4547182" indent="0" algn="ctr">
              <a:buNone/>
              <a:defRPr/>
            </a:lvl8pPr>
            <a:lvl9pPr marL="5196786" indent="0" algn="ctr">
              <a:buNone/>
              <a:defRPr/>
            </a:lvl9pPr>
          </a:lstStyle>
          <a:p>
            <a:r>
              <a:rPr lang="en-US" smtClean="0"/>
              <a:t>Click to edit Master subtitle style</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0"/>
          </p:nvPr>
        </p:nvSpPr>
        <p:spPr/>
        <p:txBody>
          <a:bodyPr/>
          <a:lstStyle/>
          <a:p>
            <a:pPr>
              <a:defRPr/>
            </a:pPr>
            <a:endParaRPr lang="en-US" dirty="0"/>
          </a:p>
        </p:txBody>
      </p:sp>
      <p:sp>
        <p:nvSpPr>
          <p:cNvPr id="12" name="Footer Placeholder 11"/>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27651612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56C79"/>
        </a:solidFill>
        <a:effectLst/>
      </p:bgPr>
    </p:bg>
    <p:spTree>
      <p:nvGrpSpPr>
        <p:cNvPr id="1" name=""/>
        <p:cNvGrpSpPr/>
        <p:nvPr/>
      </p:nvGrpSpPr>
      <p:grpSpPr>
        <a:xfrm>
          <a:off x="0" y="0"/>
          <a:ext cx="0" cy="0"/>
          <a:chOff x="0" y="0"/>
          <a:chExt cx="0" cy="0"/>
        </a:xfrm>
      </p:grpSpPr>
      <p:pic>
        <p:nvPicPr>
          <p:cNvPr id="2050" name="Picture 2" descr="P:\CYDS\Analysis\Conferences\SAVIR 2015\CTC 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 y="13576"/>
            <a:ext cx="13022875" cy="24468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48748" y="1964267"/>
            <a:ext cx="9970347" cy="912142"/>
          </a:xfrm>
          <a:solidFill>
            <a:srgbClr val="FF9900">
              <a:alpha val="68000"/>
            </a:srgbClr>
          </a:solidFill>
          <a:effectLst>
            <a:outerShdw blurRad="50800" dist="38100" dir="2700000" algn="tl" rotWithShape="0">
              <a:prstClr val="black">
                <a:alpha val="40000"/>
              </a:prstClr>
            </a:outerShdw>
          </a:effectLst>
        </p:spPr>
        <p:txBody>
          <a:bodyPr/>
          <a:lstStyle>
            <a:lvl1pPr>
              <a:defRPr sz="4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240" y="3156373"/>
            <a:ext cx="11704320" cy="5556392"/>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a:xfrm>
            <a:off x="4240108" y="7839006"/>
            <a:ext cx="4118187" cy="677333"/>
          </a:xfrm>
        </p:spPr>
        <p:txBody>
          <a:bodyPr/>
          <a:lstStyle>
            <a:lvl1pPr eaLnBrk="0" hangingPunct="0">
              <a:defRPr>
                <a:latin typeface="Tahoma" charset="0"/>
              </a:defRPr>
            </a:lvl1pPr>
          </a:lstStyle>
          <a:p>
            <a:pPr>
              <a:defRPr/>
            </a:pPr>
            <a:endParaRPr lang="en-US" dirty="0"/>
          </a:p>
        </p:txBody>
      </p:sp>
    </p:spTree>
    <p:extLst>
      <p:ext uri="{BB962C8B-B14F-4D97-AF65-F5344CB8AC3E}">
        <p14:creationId xmlns:p14="http://schemas.microsoft.com/office/powerpoint/2010/main" val="1620711934"/>
      </p:ext>
    </p:extLst>
  </p:cSld>
  <p:clrMapOvr>
    <a:masterClrMapping/>
  </p:clrMapOvr>
  <p:transition/>
  <p:timing>
    <p:tnLst>
      <p:par>
        <p:cTn id="1" dur="indefinite" restart="never" nodeType="tmRoot"/>
      </p:par>
    </p:tnLst>
  </p:timing>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
          <p:cNvPicPr>
            <a:picLocks noChangeAspect="1" noChangeArrowheads="1"/>
          </p:cNvPicPr>
          <p:nvPr userDrawn="1"/>
        </p:nvPicPr>
        <p:blipFill>
          <a:blip r:embed="rId2" cstate="print"/>
          <a:srcRect/>
          <a:stretch>
            <a:fillRect/>
          </a:stretch>
        </p:blipFill>
        <p:spPr bwMode="auto">
          <a:xfrm>
            <a:off x="11704320" y="28"/>
            <a:ext cx="1300480" cy="1235005"/>
          </a:xfrm>
          <a:prstGeom prst="rect">
            <a:avLst/>
          </a:prstGeom>
          <a:noFill/>
          <a:ln w="9525">
            <a:noFill/>
            <a:miter lim="800000"/>
            <a:headEnd/>
            <a:tailEnd/>
          </a:ln>
        </p:spPr>
      </p:pic>
      <p:sp>
        <p:nvSpPr>
          <p:cNvPr id="2" name="Title 1"/>
          <p:cNvSpPr>
            <a:spLocks noGrp="1"/>
          </p:cNvSpPr>
          <p:nvPr>
            <p:ph type="title"/>
          </p:nvPr>
        </p:nvSpPr>
        <p:spPr>
          <a:xfrm>
            <a:off x="1027290" y="6267619"/>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20"/>
            <a:ext cx="11054080" cy="2133599"/>
          </a:xfrm>
        </p:spPr>
        <p:txBody>
          <a:bodyPr anchor="b"/>
          <a:lstStyle>
            <a:lvl1pPr marL="0" indent="0">
              <a:buNone/>
              <a:defRPr sz="2800"/>
            </a:lvl1pPr>
            <a:lvl2pPr marL="649591" indent="0">
              <a:buNone/>
              <a:defRPr sz="2600"/>
            </a:lvl2pPr>
            <a:lvl3pPr marL="1299192" indent="0">
              <a:buNone/>
              <a:defRPr sz="2300"/>
            </a:lvl3pPr>
            <a:lvl4pPr marL="1948798" indent="0">
              <a:buNone/>
              <a:defRPr sz="2000"/>
            </a:lvl4pPr>
            <a:lvl5pPr marL="2598394" indent="0">
              <a:buNone/>
              <a:defRPr sz="2000"/>
            </a:lvl5pPr>
            <a:lvl6pPr marL="3247988" indent="0">
              <a:buNone/>
              <a:defRPr sz="2000"/>
            </a:lvl6pPr>
            <a:lvl7pPr marL="3897592" indent="0">
              <a:buNone/>
              <a:defRPr sz="2000"/>
            </a:lvl7pPr>
            <a:lvl8pPr marL="4547182" indent="0">
              <a:buNone/>
              <a:defRPr sz="2000"/>
            </a:lvl8pPr>
            <a:lvl9pPr marL="5196786" indent="0">
              <a:buNone/>
              <a:defRPr sz="20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CE295F1-FE43-426F-834C-3CDF41CE1897}" type="slidenum">
              <a:rPr lang="en-US"/>
              <a:pPr>
                <a:defRPr/>
              </a:pPr>
              <a:t>‹#›</a:t>
            </a:fld>
            <a:endParaRPr lang="en-US" dirty="0"/>
          </a:p>
        </p:txBody>
      </p:sp>
    </p:spTree>
    <p:extLst>
      <p:ext uri="{BB962C8B-B14F-4D97-AF65-F5344CB8AC3E}">
        <p14:creationId xmlns:p14="http://schemas.microsoft.com/office/powerpoint/2010/main" val="71174904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8473" y="28"/>
            <a:ext cx="11126330" cy="2077109"/>
          </a:xfrm>
        </p:spPr>
        <p:txBody>
          <a:bodyPr/>
          <a:lstStyle>
            <a:lvl1pPr algn="ct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275868"/>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10773" y="2275868"/>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E1864AD6-E448-4B55-9DA2-578C2E5DAE92}" type="datetimeFigureOut">
              <a:rPr lang="en-US"/>
              <a:pPr>
                <a:defRPr/>
              </a:pPr>
              <a:t>4/19/2016</a:t>
            </a:fld>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820AA7E-DB6A-4373-8038-231FA9AD7355}" type="slidenum">
              <a:rPr lang="en-US"/>
              <a:pPr>
                <a:defRPr/>
              </a:pPr>
              <a:t>‹#›</a:t>
            </a:fld>
            <a:endParaRPr lang="en-US" dirty="0"/>
          </a:p>
        </p:txBody>
      </p:sp>
    </p:spTree>
    <p:extLst>
      <p:ext uri="{BB962C8B-B14F-4D97-AF65-F5344CB8AC3E}">
        <p14:creationId xmlns:p14="http://schemas.microsoft.com/office/powerpoint/2010/main" val="373777670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591" indent="0">
              <a:buNone/>
              <a:defRPr sz="2800" b="1"/>
            </a:lvl2pPr>
            <a:lvl3pPr marL="1299192" indent="0">
              <a:buNone/>
              <a:defRPr sz="2600" b="1"/>
            </a:lvl3pPr>
            <a:lvl4pPr marL="1948798" indent="0">
              <a:buNone/>
              <a:defRPr sz="2300" b="1"/>
            </a:lvl4pPr>
            <a:lvl5pPr marL="2598394" indent="0">
              <a:buNone/>
              <a:defRPr sz="2300" b="1"/>
            </a:lvl5pPr>
            <a:lvl6pPr marL="3247988" indent="0">
              <a:buNone/>
              <a:defRPr sz="2300" b="1"/>
            </a:lvl6pPr>
            <a:lvl7pPr marL="3897592" indent="0">
              <a:buNone/>
              <a:defRPr sz="2300" b="1"/>
            </a:lvl7pPr>
            <a:lvl8pPr marL="4547182" indent="0">
              <a:buNone/>
              <a:defRPr sz="2300" b="1"/>
            </a:lvl8pPr>
            <a:lvl9pPr marL="5196786"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591" indent="0">
              <a:buNone/>
              <a:defRPr sz="2800" b="1"/>
            </a:lvl2pPr>
            <a:lvl3pPr marL="1299192" indent="0">
              <a:buNone/>
              <a:defRPr sz="2600" b="1"/>
            </a:lvl3pPr>
            <a:lvl4pPr marL="1948798" indent="0">
              <a:buNone/>
              <a:defRPr sz="2300" b="1"/>
            </a:lvl4pPr>
            <a:lvl5pPr marL="2598394" indent="0">
              <a:buNone/>
              <a:defRPr sz="2300" b="1"/>
            </a:lvl5pPr>
            <a:lvl6pPr marL="3247988" indent="0">
              <a:buNone/>
              <a:defRPr sz="2300" b="1"/>
            </a:lvl6pPr>
            <a:lvl7pPr marL="3897592" indent="0">
              <a:buNone/>
              <a:defRPr sz="2300" b="1"/>
            </a:lvl7pPr>
            <a:lvl8pPr marL="4547182" indent="0">
              <a:buNone/>
              <a:defRPr sz="2300" b="1"/>
            </a:lvl8pPr>
            <a:lvl9pPr marL="5196786"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35C76E2A-22C6-4483-84DA-E90E1DE10DB9}" type="datetimeFigureOut">
              <a:rPr lang="en-US"/>
              <a:pPr>
                <a:defRPr/>
              </a:pPr>
              <a:t>4/19/2016</a:t>
            </a:fld>
            <a:endParaRPr lang="en-US" dirty="0"/>
          </a:p>
        </p:txBody>
      </p:sp>
      <p:sp>
        <p:nvSpPr>
          <p:cNvPr id="8"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9"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020F22B-6B22-4B96-953B-401449D302E6}" type="slidenum">
              <a:rPr lang="en-US"/>
              <a:pPr>
                <a:defRPr/>
              </a:pPr>
              <a:t>‹#›</a:t>
            </a:fld>
            <a:endParaRPr lang="en-US" dirty="0"/>
          </a:p>
        </p:txBody>
      </p:sp>
    </p:spTree>
    <p:extLst>
      <p:ext uri="{BB962C8B-B14F-4D97-AF65-F5344CB8AC3E}">
        <p14:creationId xmlns:p14="http://schemas.microsoft.com/office/powerpoint/2010/main" val="4221305723"/>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224BE7AD-8918-4BE5-AF32-FE990A64885B}" type="datetimeFigureOut">
              <a:rPr lang="en-US"/>
              <a:pPr>
                <a:defRPr/>
              </a:pPr>
              <a:t>4/19/2016</a:t>
            </a:fld>
            <a:endParaRPr lang="en-US" dirty="0"/>
          </a:p>
        </p:txBody>
      </p:sp>
      <p:sp>
        <p:nvSpPr>
          <p:cNvPr id="4"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5"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70B8AB2-3F70-4DF3-A879-9AE516C5F159}" type="slidenum">
              <a:rPr lang="en-US"/>
              <a:pPr>
                <a:defRPr/>
              </a:pPr>
              <a:t>‹#›</a:t>
            </a:fld>
            <a:endParaRPr lang="en-US" dirty="0"/>
          </a:p>
        </p:txBody>
      </p:sp>
    </p:spTree>
    <p:extLst>
      <p:ext uri="{BB962C8B-B14F-4D97-AF65-F5344CB8AC3E}">
        <p14:creationId xmlns:p14="http://schemas.microsoft.com/office/powerpoint/2010/main" val="70979088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F7DF3C9E-6725-46FA-8BAD-9F5DDC55E680}" type="datetimeFigureOut">
              <a:rPr lang="en-US"/>
              <a:pPr>
                <a:defRPr/>
              </a:pPr>
              <a:t>4/19/2016</a:t>
            </a:fld>
            <a:endParaRPr lang="en-US" dirty="0"/>
          </a:p>
        </p:txBody>
      </p:sp>
      <p:sp>
        <p:nvSpPr>
          <p:cNvPr id="3"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4"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ABB89E7-E2E7-457D-A744-B6AE8B8E7C79}" type="slidenum">
              <a:rPr lang="en-US"/>
              <a:pPr>
                <a:defRPr/>
              </a:pPr>
              <a:t>‹#›</a:t>
            </a:fld>
            <a:endParaRPr lang="en-US" dirty="0"/>
          </a:p>
        </p:txBody>
      </p:sp>
    </p:spTree>
    <p:extLst>
      <p:ext uri="{BB962C8B-B14F-4D97-AF65-F5344CB8AC3E}">
        <p14:creationId xmlns:p14="http://schemas.microsoft.com/office/powerpoint/2010/main" val="327316319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5084516" y="388366"/>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591" indent="0">
              <a:buNone/>
              <a:defRPr sz="1700"/>
            </a:lvl2pPr>
            <a:lvl3pPr marL="1299192" indent="0">
              <a:buNone/>
              <a:defRPr sz="1400"/>
            </a:lvl3pPr>
            <a:lvl4pPr marL="1948798" indent="0">
              <a:buNone/>
              <a:defRPr sz="1300"/>
            </a:lvl4pPr>
            <a:lvl5pPr marL="2598394" indent="0">
              <a:buNone/>
              <a:defRPr sz="1300"/>
            </a:lvl5pPr>
            <a:lvl6pPr marL="3247988" indent="0">
              <a:buNone/>
              <a:defRPr sz="1300"/>
            </a:lvl6pPr>
            <a:lvl7pPr marL="3897592" indent="0">
              <a:buNone/>
              <a:defRPr sz="1300"/>
            </a:lvl7pPr>
            <a:lvl8pPr marL="4547182" indent="0">
              <a:buNone/>
              <a:defRPr sz="1300"/>
            </a:lvl8pPr>
            <a:lvl9pPr marL="5196786"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1C762957-1FD1-493A-97ED-F947D6BE67E4}" type="slidenum">
              <a:rPr lang="en-US"/>
              <a:pPr>
                <a:defRPr/>
              </a:pPr>
              <a:t>‹#›</a:t>
            </a:fld>
            <a:endParaRPr lang="en-US" dirty="0"/>
          </a:p>
        </p:txBody>
      </p:sp>
    </p:spTree>
    <p:extLst>
      <p:ext uri="{BB962C8B-B14F-4D97-AF65-F5344CB8AC3E}">
        <p14:creationId xmlns:p14="http://schemas.microsoft.com/office/powerpoint/2010/main" val="200358478"/>
      </p:ext>
    </p:extLst>
  </p:cSld>
  <p:clrMapOvr>
    <a:masterClrMapping/>
  </p:clrMapOvr>
  <p:transition/>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1117025468"/>
      </p:ext>
    </p:extLst>
  </p:cSld>
  <p:clrMapOvr>
    <a:masterClrMapping/>
  </p:clrMapOvr>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9591" indent="0">
              <a:buNone/>
              <a:defRPr sz="4000"/>
            </a:lvl2pPr>
            <a:lvl3pPr marL="1299192" indent="0">
              <a:buNone/>
              <a:defRPr sz="3400"/>
            </a:lvl3pPr>
            <a:lvl4pPr marL="1948798" indent="0">
              <a:buNone/>
              <a:defRPr sz="2800"/>
            </a:lvl4pPr>
            <a:lvl5pPr marL="2598394" indent="0">
              <a:buNone/>
              <a:defRPr sz="2800"/>
            </a:lvl5pPr>
            <a:lvl6pPr marL="3247988" indent="0">
              <a:buNone/>
              <a:defRPr sz="2800"/>
            </a:lvl6pPr>
            <a:lvl7pPr marL="3897592" indent="0">
              <a:buNone/>
              <a:defRPr sz="2800"/>
            </a:lvl7pPr>
            <a:lvl8pPr marL="4547182" indent="0">
              <a:buNone/>
              <a:defRPr sz="2800"/>
            </a:lvl8pPr>
            <a:lvl9pPr marL="5196786" indent="0">
              <a:buNone/>
              <a:defRPr sz="2800"/>
            </a:lvl9pPr>
          </a:lstStyle>
          <a:p>
            <a:pPr lvl="0"/>
            <a:r>
              <a:rPr lang="en-US" noProof="0" dirty="0" smtClean="0"/>
              <a:t>Click icon to add picture</a:t>
            </a:r>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b="1"/>
            </a:lvl1pPr>
            <a:lvl2pPr marL="649591" indent="0">
              <a:buNone/>
              <a:defRPr sz="1700"/>
            </a:lvl2pPr>
            <a:lvl3pPr marL="1299192" indent="0">
              <a:buNone/>
              <a:defRPr sz="1400"/>
            </a:lvl3pPr>
            <a:lvl4pPr marL="1948798" indent="0">
              <a:buNone/>
              <a:defRPr sz="1300"/>
            </a:lvl4pPr>
            <a:lvl5pPr marL="2598394" indent="0">
              <a:buNone/>
              <a:defRPr sz="1300"/>
            </a:lvl5pPr>
            <a:lvl6pPr marL="3247988" indent="0">
              <a:buNone/>
              <a:defRPr sz="1300"/>
            </a:lvl6pPr>
            <a:lvl7pPr marL="3897592" indent="0">
              <a:buNone/>
              <a:defRPr sz="1300"/>
            </a:lvl7pPr>
            <a:lvl8pPr marL="4547182" indent="0">
              <a:buNone/>
              <a:defRPr sz="1300"/>
            </a:lvl8pPr>
            <a:lvl9pPr marL="5196786"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8F3FE76E-D2B6-4E47-8221-D17EF712B0E0}" type="slidenum">
              <a:rPr lang="en-US"/>
              <a:pPr>
                <a:defRPr/>
              </a:pPr>
              <a:t>‹#›</a:t>
            </a:fld>
            <a:endParaRPr lang="en-US" dirty="0"/>
          </a:p>
        </p:txBody>
      </p:sp>
    </p:spTree>
    <p:extLst>
      <p:ext uri="{BB962C8B-B14F-4D97-AF65-F5344CB8AC3E}">
        <p14:creationId xmlns:p14="http://schemas.microsoft.com/office/powerpoint/2010/main" val="901310230"/>
      </p:ext>
    </p:extLst>
  </p:cSld>
  <p:clrMapOvr>
    <a:masterClrMapping/>
  </p:clrMapOvr>
  <p:transition/>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9DC7EE9-7320-455A-AA08-CBB159D9ECAC}" type="slidenum">
              <a:rPr lang="en-US"/>
              <a:pPr>
                <a:defRPr/>
              </a:pPr>
              <a:t>‹#›</a:t>
            </a:fld>
            <a:endParaRPr lang="en-US" dirty="0"/>
          </a:p>
        </p:txBody>
      </p:sp>
    </p:spTree>
    <p:extLst>
      <p:ext uri="{BB962C8B-B14F-4D97-AF65-F5344CB8AC3E}">
        <p14:creationId xmlns:p14="http://schemas.microsoft.com/office/powerpoint/2010/main" val="3173664032"/>
      </p:ext>
    </p:extLst>
  </p:cSld>
  <p:clrMapOvr>
    <a:masterClrMapping/>
  </p:clrMapOvr>
  <p:transition/>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51272"/>
            <a:ext cx="2926080" cy="85614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51272"/>
            <a:ext cx="8561493" cy="85614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E88B5B12-ED7A-40E5-B44B-4085864D4D64}" type="slidenum">
              <a:rPr lang="en-US"/>
              <a:pPr>
                <a:defRPr/>
              </a:pPr>
              <a:t>‹#›</a:t>
            </a:fld>
            <a:endParaRPr lang="en-US" dirty="0"/>
          </a:p>
        </p:txBody>
      </p:sp>
    </p:spTree>
    <p:extLst>
      <p:ext uri="{BB962C8B-B14F-4D97-AF65-F5344CB8AC3E}">
        <p14:creationId xmlns:p14="http://schemas.microsoft.com/office/powerpoint/2010/main" val="1691161126"/>
      </p:ext>
    </p:extLst>
  </p:cSld>
  <p:clrMapOvr>
    <a:masterClrMapping/>
  </p:clrMapOvr>
  <p:transition/>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240" y="2275868"/>
            <a:ext cx="11704320" cy="6436925"/>
          </a:xfrm>
        </p:spPr>
        <p:txBody>
          <a:bodyPr/>
          <a:lstStyle/>
          <a:p>
            <a:pPr lvl="0"/>
            <a:r>
              <a:rPr lang="en-US" noProof="0" dirty="0" smtClean="0"/>
              <a:t>Click icon to add table</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1BA1EE4-FF33-4533-B753-E7653D3F6586}" type="slidenum">
              <a:rPr lang="en-US"/>
              <a:pPr>
                <a:defRPr/>
              </a:pPr>
              <a:t>‹#›</a:t>
            </a:fld>
            <a:endParaRPr lang="en-US" dirty="0"/>
          </a:p>
        </p:txBody>
      </p:sp>
    </p:spTree>
    <p:extLst>
      <p:ext uri="{BB962C8B-B14F-4D97-AF65-F5344CB8AC3E}">
        <p14:creationId xmlns:p14="http://schemas.microsoft.com/office/powerpoint/2010/main" val="1880368773"/>
      </p:ext>
    </p:extLst>
  </p:cSld>
  <p:clrMapOvr>
    <a:masterClrMapping/>
  </p:clrMapOvr>
  <p:transition/>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68"/>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68"/>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DC9A28F-5F7D-47A4-9522-E7D25EF516DE}" type="slidenum">
              <a:rPr lang="en-US"/>
              <a:pPr>
                <a:defRPr/>
              </a:pPr>
              <a:t>‹#›</a:t>
            </a:fld>
            <a:endParaRPr lang="en-US" dirty="0"/>
          </a:p>
        </p:txBody>
      </p:sp>
    </p:spTree>
    <p:extLst>
      <p:ext uri="{BB962C8B-B14F-4D97-AF65-F5344CB8AC3E}">
        <p14:creationId xmlns:p14="http://schemas.microsoft.com/office/powerpoint/2010/main" val="4221218709"/>
      </p:ext>
    </p:extLst>
  </p:cSld>
  <p:clrMapOvr>
    <a:masterClrMapping/>
  </p:clrMapOvr>
  <p:transition/>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50240" y="2275868"/>
            <a:ext cx="11704320" cy="6436925"/>
          </a:xfrm>
        </p:spPr>
        <p:txBody>
          <a:bodyPr/>
          <a:lstStyle/>
          <a:p>
            <a:pPr lvl="0"/>
            <a:r>
              <a:rPr lang="en-US" noProof="0" dirty="0" smtClean="0"/>
              <a:t>Click icon to add chart</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BC2F9BB0-75F5-454F-9BB5-83655B897B19}" type="slidenum">
              <a:rPr lang="en-US"/>
              <a:pPr>
                <a:defRPr/>
              </a:pPr>
              <a:t>‹#›</a:t>
            </a:fld>
            <a:endParaRPr lang="en-US" dirty="0"/>
          </a:p>
        </p:txBody>
      </p:sp>
    </p:spTree>
    <p:extLst>
      <p:ext uri="{BB962C8B-B14F-4D97-AF65-F5344CB8AC3E}">
        <p14:creationId xmlns:p14="http://schemas.microsoft.com/office/powerpoint/2010/main" val="2206646404"/>
      </p:ext>
    </p:extLst>
  </p:cSld>
  <p:clrMapOvr>
    <a:masterClrMapping/>
  </p:clrMapOvr>
  <p:transition/>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415431"/>
            <a:ext cx="11704320" cy="196878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50240" y="2709333"/>
            <a:ext cx="5743787" cy="5852160"/>
          </a:xfrm>
        </p:spPr>
        <p:txBody>
          <a:bodyPr/>
          <a:lstStyle/>
          <a:p>
            <a:pPr lvl="0"/>
            <a:r>
              <a:rPr lang="en-US" noProof="0" dirty="0" smtClean="0"/>
              <a:t>Click icon to add clip art</a:t>
            </a:r>
          </a:p>
        </p:txBody>
      </p:sp>
      <p:sp>
        <p:nvSpPr>
          <p:cNvPr id="4" name="Text Placeholder 3"/>
          <p:cNvSpPr>
            <a:spLocks noGrp="1"/>
          </p:cNvSpPr>
          <p:nvPr>
            <p:ph type="body" sz="half" idx="2"/>
          </p:nvPr>
        </p:nvSpPr>
        <p:spPr>
          <a:xfrm>
            <a:off x="6610773" y="2709333"/>
            <a:ext cx="5743787" cy="5852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eaLnBrk="0" hangingPunct="0">
              <a:defRPr smtClean="0">
                <a:solidFill>
                  <a:schemeClr val="tx1"/>
                </a:solidFill>
                <a:latin typeface="Tahoma" charset="0"/>
              </a:defRPr>
            </a:lvl1pPr>
          </a:lstStyle>
          <a:p>
            <a:pPr>
              <a:defRPr/>
            </a:pPr>
            <a:fld id="{42C86309-E5A2-4F29-A775-50DDD982D7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1539167"/>
      </p:ext>
    </p:extLst>
  </p:cSld>
  <p:clrMapOvr>
    <a:masterClrMapping/>
  </p:clrMapOvr>
  <p:transition/>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68"/>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10773" y="2275840"/>
            <a:ext cx="5743787" cy="31089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10773" y="5601549"/>
            <a:ext cx="5743787" cy="31112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E902260C-DE4D-4717-816E-20DF082F8FC4}" type="slidenum">
              <a:rPr lang="en-US"/>
              <a:pPr>
                <a:defRPr/>
              </a:pPr>
              <a:t>‹#›</a:t>
            </a:fld>
            <a:endParaRPr lang="en-US" dirty="0"/>
          </a:p>
        </p:txBody>
      </p:sp>
    </p:spTree>
    <p:extLst>
      <p:ext uri="{BB962C8B-B14F-4D97-AF65-F5344CB8AC3E}">
        <p14:creationId xmlns:p14="http://schemas.microsoft.com/office/powerpoint/2010/main" val="630172970"/>
      </p:ext>
    </p:extLst>
  </p:cSld>
  <p:clrMapOvr>
    <a:masterClrMapping/>
  </p:clrMapOvr>
  <p:transition/>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39422400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322882162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255493879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47698648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61683481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19614765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p:spPr>
        <p:txBody>
          <a:bodyPr/>
          <a:lstStyle>
            <a:lvl1pPr marL="0" indent="0" algn="ctr">
              <a:buNone/>
              <a:defRPr b="0"/>
            </a:lvl1pPr>
            <a:lvl2pPr marL="646881" indent="0" algn="ctr">
              <a:buNone/>
              <a:defRPr/>
            </a:lvl2pPr>
            <a:lvl3pPr marL="1293807" indent="0" algn="ctr">
              <a:buNone/>
              <a:defRPr/>
            </a:lvl3pPr>
            <a:lvl4pPr marL="1940734" indent="0" algn="ctr">
              <a:buNone/>
              <a:defRPr/>
            </a:lvl4pPr>
            <a:lvl5pPr marL="2587645" indent="0" algn="ctr">
              <a:buNone/>
              <a:defRPr/>
            </a:lvl5pPr>
            <a:lvl6pPr marL="3234582" indent="0" algn="ctr">
              <a:buNone/>
              <a:defRPr/>
            </a:lvl6pPr>
            <a:lvl7pPr marL="3881467" indent="0" algn="ctr">
              <a:buNone/>
              <a:defRPr/>
            </a:lvl7pPr>
            <a:lvl8pPr marL="4528376" indent="0" algn="ctr">
              <a:buNone/>
              <a:defRPr/>
            </a:lvl8pPr>
            <a:lvl9pPr marL="5175263" indent="0" algn="ctr">
              <a:buNone/>
              <a:defRPr/>
            </a:lvl9pPr>
          </a:lstStyle>
          <a:p>
            <a:r>
              <a:rPr lang="en-US" smtClean="0"/>
              <a:t>Click to edit Master subtitle style</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0"/>
          </p:nvPr>
        </p:nvSpPr>
        <p:spPr/>
        <p:txBody>
          <a:bodyPr/>
          <a:lstStyle/>
          <a:p>
            <a:pPr>
              <a:defRPr/>
            </a:pPr>
            <a:endParaRPr lang="en-US" dirty="0"/>
          </a:p>
        </p:txBody>
      </p:sp>
      <p:sp>
        <p:nvSpPr>
          <p:cNvPr id="12" name="Footer Placeholder 11"/>
          <p:cNvSpPr>
            <a:spLocks noGrp="1"/>
          </p:cNvSpPr>
          <p:nvPr>
            <p:ph type="ftr" sz="quarter" idx="11"/>
          </p:nvPr>
        </p:nvSpPr>
        <p:spPr/>
        <p:txBody>
          <a:bodyPr/>
          <a:lstStyle/>
          <a:p>
            <a:pPr>
              <a:defRPr/>
            </a:pPr>
            <a:endParaRPr lang="en-US" dirty="0"/>
          </a:p>
        </p:txBody>
      </p:sp>
      <p:sp>
        <p:nvSpPr>
          <p:cNvPr id="13" name="Slide Number Placeholder 12"/>
          <p:cNvSpPr>
            <a:spLocks noGrp="1"/>
          </p:cNvSpPr>
          <p:nvPr>
            <p:ph type="sldNum" sz="quarter" idx="12"/>
          </p:nvPr>
        </p:nvSpPr>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336678426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56C79"/>
        </a:solidFill>
        <a:effectLst/>
      </p:bgPr>
    </p:bg>
    <p:spTree>
      <p:nvGrpSpPr>
        <p:cNvPr id="1" name=""/>
        <p:cNvGrpSpPr/>
        <p:nvPr/>
      </p:nvGrpSpPr>
      <p:grpSpPr>
        <a:xfrm>
          <a:off x="0" y="0"/>
          <a:ext cx="0" cy="0"/>
          <a:chOff x="0" y="0"/>
          <a:chExt cx="0" cy="0"/>
        </a:xfrm>
      </p:grpSpPr>
      <p:pic>
        <p:nvPicPr>
          <p:cNvPr id="2050" name="Picture 2" descr="P:\CYDS\Analysis\Conferences\SAVIR 2015\CTC header.png"/>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150" y="13691"/>
            <a:ext cx="13022875" cy="24468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48748" y="1964267"/>
            <a:ext cx="9970347" cy="912142"/>
          </a:xfrm>
          <a:solidFill>
            <a:srgbClr val="FF9900">
              <a:alpha val="68000"/>
            </a:srgbClr>
          </a:solidFill>
          <a:effectLst>
            <a:outerShdw blurRad="50800" dist="38100" dir="2700000" algn="tl" rotWithShape="0">
              <a:prstClr val="black">
                <a:alpha val="40000"/>
              </a:prstClr>
            </a:outerShdw>
          </a:effectLst>
        </p:spPr>
        <p:txBody>
          <a:bodyPr/>
          <a:lstStyle>
            <a:lvl1pPr>
              <a:defRPr sz="4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240" y="3156373"/>
            <a:ext cx="11704320" cy="5556392"/>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a:xfrm>
            <a:off x="4240108" y="7839006"/>
            <a:ext cx="4118187" cy="677333"/>
          </a:xfrm>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3DB3D2DC-7A28-4BC9-A0F7-A85A312DF222}" type="slidenum">
              <a:rPr lang="en-US"/>
              <a:pPr>
                <a:defRPr/>
              </a:pPr>
              <a:t>‹#›</a:t>
            </a:fld>
            <a:endParaRPr lang="en-US" dirty="0"/>
          </a:p>
        </p:txBody>
      </p:sp>
    </p:spTree>
    <p:extLst>
      <p:ext uri="{BB962C8B-B14F-4D97-AF65-F5344CB8AC3E}">
        <p14:creationId xmlns:p14="http://schemas.microsoft.com/office/powerpoint/2010/main" val="517913874"/>
      </p:ext>
    </p:extLst>
  </p:cSld>
  <p:clrMapOvr>
    <a:masterClrMapping/>
  </p:clrMapOvr>
  <p:transition/>
  <p:timing>
    <p:tnLst>
      <p:par>
        <p:cTn id="1" dur="indefinite" restart="never" nodeType="tmRoot"/>
      </p:par>
    </p:tnLst>
  </p:timing>
  <p:hf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
          <p:cNvPicPr>
            <a:picLocks noChangeAspect="1" noChangeArrowheads="1"/>
          </p:cNvPicPr>
          <p:nvPr userDrawn="1"/>
        </p:nvPicPr>
        <p:blipFill>
          <a:blip r:embed="rId2" cstate="print"/>
          <a:srcRect/>
          <a:stretch>
            <a:fillRect/>
          </a:stretch>
        </p:blipFill>
        <p:spPr bwMode="auto">
          <a:xfrm>
            <a:off x="11704320" y="97"/>
            <a:ext cx="1300480" cy="1235005"/>
          </a:xfrm>
          <a:prstGeom prst="rect">
            <a:avLst/>
          </a:prstGeom>
          <a:noFill/>
          <a:ln w="9525">
            <a:noFill/>
            <a:miter lim="800000"/>
            <a:headEnd/>
            <a:tailEnd/>
          </a:ln>
        </p:spPr>
      </p:pic>
      <p:sp>
        <p:nvSpPr>
          <p:cNvPr id="2" name="Title 1"/>
          <p:cNvSpPr>
            <a:spLocks noGrp="1"/>
          </p:cNvSpPr>
          <p:nvPr>
            <p:ph type="title"/>
          </p:nvPr>
        </p:nvSpPr>
        <p:spPr>
          <a:xfrm>
            <a:off x="1027290" y="6267734"/>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135"/>
            <a:ext cx="11054080" cy="2133599"/>
          </a:xfrm>
        </p:spPr>
        <p:txBody>
          <a:bodyPr anchor="b"/>
          <a:lstStyle>
            <a:lvl1pPr marL="0" indent="0">
              <a:buNone/>
              <a:defRPr sz="2800"/>
            </a:lvl1pPr>
            <a:lvl2pPr marL="646881" indent="0">
              <a:buNone/>
              <a:defRPr sz="2600"/>
            </a:lvl2pPr>
            <a:lvl3pPr marL="1293807" indent="0">
              <a:buNone/>
              <a:defRPr sz="2300"/>
            </a:lvl3pPr>
            <a:lvl4pPr marL="1940734" indent="0">
              <a:buNone/>
              <a:defRPr sz="2000"/>
            </a:lvl4pPr>
            <a:lvl5pPr marL="2587645" indent="0">
              <a:buNone/>
              <a:defRPr sz="2000"/>
            </a:lvl5pPr>
            <a:lvl6pPr marL="3234582" indent="0">
              <a:buNone/>
              <a:defRPr sz="2000"/>
            </a:lvl6pPr>
            <a:lvl7pPr marL="3881467" indent="0">
              <a:buNone/>
              <a:defRPr sz="2000"/>
            </a:lvl7pPr>
            <a:lvl8pPr marL="4528376" indent="0">
              <a:buNone/>
              <a:defRPr sz="2000"/>
            </a:lvl8pPr>
            <a:lvl9pPr marL="5175263" indent="0">
              <a:buNone/>
              <a:defRPr sz="20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CE295F1-FE43-426F-834C-3CDF41CE1897}" type="slidenum">
              <a:rPr lang="en-US"/>
              <a:pPr>
                <a:defRPr/>
              </a:pPr>
              <a:t>‹#›</a:t>
            </a:fld>
            <a:endParaRPr lang="en-US" dirty="0"/>
          </a:p>
        </p:txBody>
      </p:sp>
    </p:spTree>
    <p:extLst>
      <p:ext uri="{BB962C8B-B14F-4D97-AF65-F5344CB8AC3E}">
        <p14:creationId xmlns:p14="http://schemas.microsoft.com/office/powerpoint/2010/main" val="387515392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8473" y="143"/>
            <a:ext cx="11126330" cy="2077109"/>
          </a:xfrm>
        </p:spPr>
        <p:txBody>
          <a:bodyPr/>
          <a:lstStyle>
            <a:lvl1pPr algn="ct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275983"/>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10773" y="2275983"/>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E1864AD6-E448-4B55-9DA2-578C2E5DAE92}" type="datetimeFigureOut">
              <a:rPr lang="en-US"/>
              <a:pPr>
                <a:defRPr/>
              </a:pPr>
              <a:t>4/19/2016</a:t>
            </a:fld>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820AA7E-DB6A-4373-8038-231FA9AD7355}" type="slidenum">
              <a:rPr lang="en-US"/>
              <a:pPr>
                <a:defRPr/>
              </a:pPr>
              <a:t>‹#›</a:t>
            </a:fld>
            <a:endParaRPr lang="en-US" dirty="0"/>
          </a:p>
        </p:txBody>
      </p:sp>
    </p:spTree>
    <p:extLst>
      <p:ext uri="{BB962C8B-B14F-4D97-AF65-F5344CB8AC3E}">
        <p14:creationId xmlns:p14="http://schemas.microsoft.com/office/powerpoint/2010/main" val="1633014749"/>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6881" indent="0">
              <a:buNone/>
              <a:defRPr sz="2800" b="1"/>
            </a:lvl2pPr>
            <a:lvl3pPr marL="1293807" indent="0">
              <a:buNone/>
              <a:defRPr sz="2600" b="1"/>
            </a:lvl3pPr>
            <a:lvl4pPr marL="1940734" indent="0">
              <a:buNone/>
              <a:defRPr sz="2300" b="1"/>
            </a:lvl4pPr>
            <a:lvl5pPr marL="2587645" indent="0">
              <a:buNone/>
              <a:defRPr sz="2300" b="1"/>
            </a:lvl5pPr>
            <a:lvl6pPr marL="3234582" indent="0">
              <a:buNone/>
              <a:defRPr sz="2300" b="1"/>
            </a:lvl6pPr>
            <a:lvl7pPr marL="3881467" indent="0">
              <a:buNone/>
              <a:defRPr sz="2300" b="1"/>
            </a:lvl7pPr>
            <a:lvl8pPr marL="4528376" indent="0">
              <a:buNone/>
              <a:defRPr sz="2300" b="1"/>
            </a:lvl8pPr>
            <a:lvl9pPr marL="51752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6881" indent="0">
              <a:buNone/>
              <a:defRPr sz="2800" b="1"/>
            </a:lvl2pPr>
            <a:lvl3pPr marL="1293807" indent="0">
              <a:buNone/>
              <a:defRPr sz="2600" b="1"/>
            </a:lvl3pPr>
            <a:lvl4pPr marL="1940734" indent="0">
              <a:buNone/>
              <a:defRPr sz="2300" b="1"/>
            </a:lvl4pPr>
            <a:lvl5pPr marL="2587645" indent="0">
              <a:buNone/>
              <a:defRPr sz="2300" b="1"/>
            </a:lvl5pPr>
            <a:lvl6pPr marL="3234582" indent="0">
              <a:buNone/>
              <a:defRPr sz="2300" b="1"/>
            </a:lvl6pPr>
            <a:lvl7pPr marL="3881467" indent="0">
              <a:buNone/>
              <a:defRPr sz="2300" b="1"/>
            </a:lvl7pPr>
            <a:lvl8pPr marL="4528376" indent="0">
              <a:buNone/>
              <a:defRPr sz="2300" b="1"/>
            </a:lvl8pPr>
            <a:lvl9pPr marL="51752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35C76E2A-22C6-4483-84DA-E90E1DE10DB9}" type="datetimeFigureOut">
              <a:rPr lang="en-US"/>
              <a:pPr>
                <a:defRPr/>
              </a:pPr>
              <a:t>4/19/2016</a:t>
            </a:fld>
            <a:endParaRPr lang="en-US" dirty="0"/>
          </a:p>
        </p:txBody>
      </p:sp>
      <p:sp>
        <p:nvSpPr>
          <p:cNvPr id="8"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9"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020F22B-6B22-4B96-953B-401449D302E6}" type="slidenum">
              <a:rPr lang="en-US"/>
              <a:pPr>
                <a:defRPr/>
              </a:pPr>
              <a:t>‹#›</a:t>
            </a:fld>
            <a:endParaRPr lang="en-US" dirty="0"/>
          </a:p>
        </p:txBody>
      </p:sp>
    </p:spTree>
    <p:extLst>
      <p:ext uri="{BB962C8B-B14F-4D97-AF65-F5344CB8AC3E}">
        <p14:creationId xmlns:p14="http://schemas.microsoft.com/office/powerpoint/2010/main" val="1200281569"/>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224BE7AD-8918-4BE5-AF32-FE990A64885B}" type="datetimeFigureOut">
              <a:rPr lang="en-US"/>
              <a:pPr>
                <a:defRPr/>
              </a:pPr>
              <a:t>4/19/2016</a:t>
            </a:fld>
            <a:endParaRPr lang="en-US" dirty="0"/>
          </a:p>
        </p:txBody>
      </p:sp>
      <p:sp>
        <p:nvSpPr>
          <p:cNvPr id="4"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5"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70B8AB2-3F70-4DF3-A879-9AE516C5F159}" type="slidenum">
              <a:rPr lang="en-US"/>
              <a:pPr>
                <a:defRPr/>
              </a:pPr>
              <a:t>‹#›</a:t>
            </a:fld>
            <a:endParaRPr lang="en-US" dirty="0"/>
          </a:p>
        </p:txBody>
      </p:sp>
    </p:spTree>
    <p:extLst>
      <p:ext uri="{BB962C8B-B14F-4D97-AF65-F5344CB8AC3E}">
        <p14:creationId xmlns:p14="http://schemas.microsoft.com/office/powerpoint/2010/main" val="28574757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F7DF3C9E-6725-46FA-8BAD-9F5DDC55E680}" type="datetimeFigureOut">
              <a:rPr lang="en-US"/>
              <a:pPr>
                <a:defRPr/>
              </a:pPr>
              <a:t>4/19/2016</a:t>
            </a:fld>
            <a:endParaRPr lang="en-US" dirty="0"/>
          </a:p>
        </p:txBody>
      </p:sp>
      <p:sp>
        <p:nvSpPr>
          <p:cNvPr id="3"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4"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ABB89E7-E2E7-457D-A744-B6AE8B8E7C79}" type="slidenum">
              <a:rPr lang="en-US"/>
              <a:pPr>
                <a:defRPr/>
              </a:pPr>
              <a:t>‹#›</a:t>
            </a:fld>
            <a:endParaRPr lang="en-US" dirty="0"/>
          </a:p>
        </p:txBody>
      </p:sp>
    </p:spTree>
    <p:extLst>
      <p:ext uri="{BB962C8B-B14F-4D97-AF65-F5344CB8AC3E}">
        <p14:creationId xmlns:p14="http://schemas.microsoft.com/office/powerpoint/2010/main" val="28752754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7002"/>
      </p:ext>
    </p:extLst>
  </p:cSld>
  <p:clrMapOvr>
    <a:masterClrMapping/>
  </p:clrMapOvr>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5084516" y="388481"/>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6881" indent="0">
              <a:buNone/>
              <a:defRPr sz="1700"/>
            </a:lvl2pPr>
            <a:lvl3pPr marL="1293807" indent="0">
              <a:buNone/>
              <a:defRPr sz="1400"/>
            </a:lvl3pPr>
            <a:lvl4pPr marL="1940734" indent="0">
              <a:buNone/>
              <a:defRPr sz="1300"/>
            </a:lvl4pPr>
            <a:lvl5pPr marL="2587645" indent="0">
              <a:buNone/>
              <a:defRPr sz="1300"/>
            </a:lvl5pPr>
            <a:lvl6pPr marL="3234582" indent="0">
              <a:buNone/>
              <a:defRPr sz="1300"/>
            </a:lvl6pPr>
            <a:lvl7pPr marL="3881467" indent="0">
              <a:buNone/>
              <a:defRPr sz="1300"/>
            </a:lvl7pPr>
            <a:lvl8pPr marL="4528376" indent="0">
              <a:buNone/>
              <a:defRPr sz="1300"/>
            </a:lvl8pPr>
            <a:lvl9pPr marL="5175263"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1C762957-1FD1-493A-97ED-F947D6BE67E4}" type="slidenum">
              <a:rPr lang="en-US"/>
              <a:pPr>
                <a:defRPr/>
              </a:pPr>
              <a:t>‹#›</a:t>
            </a:fld>
            <a:endParaRPr lang="en-US" dirty="0"/>
          </a:p>
        </p:txBody>
      </p:sp>
    </p:spTree>
    <p:extLst>
      <p:ext uri="{BB962C8B-B14F-4D97-AF65-F5344CB8AC3E}">
        <p14:creationId xmlns:p14="http://schemas.microsoft.com/office/powerpoint/2010/main" val="3641323488"/>
      </p:ext>
    </p:extLst>
  </p:cSld>
  <p:clrMapOvr>
    <a:masterClrMapping/>
  </p:clrMapOvr>
  <p:transition/>
  <p:hf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6881" indent="0">
              <a:buNone/>
              <a:defRPr sz="4000"/>
            </a:lvl2pPr>
            <a:lvl3pPr marL="1293807" indent="0">
              <a:buNone/>
              <a:defRPr sz="3400"/>
            </a:lvl3pPr>
            <a:lvl4pPr marL="1940734" indent="0">
              <a:buNone/>
              <a:defRPr sz="2800"/>
            </a:lvl4pPr>
            <a:lvl5pPr marL="2587645" indent="0">
              <a:buNone/>
              <a:defRPr sz="2800"/>
            </a:lvl5pPr>
            <a:lvl6pPr marL="3234582" indent="0">
              <a:buNone/>
              <a:defRPr sz="2800"/>
            </a:lvl6pPr>
            <a:lvl7pPr marL="3881467" indent="0">
              <a:buNone/>
              <a:defRPr sz="2800"/>
            </a:lvl7pPr>
            <a:lvl8pPr marL="4528376" indent="0">
              <a:buNone/>
              <a:defRPr sz="2800"/>
            </a:lvl8pPr>
            <a:lvl9pPr marL="5175263" indent="0">
              <a:buNone/>
              <a:defRPr sz="2800"/>
            </a:lvl9pPr>
          </a:lstStyle>
          <a:p>
            <a:pPr lvl="0"/>
            <a:r>
              <a:rPr lang="en-US" noProof="0" dirty="0" smtClean="0"/>
              <a:t>Click icon to add picture</a:t>
            </a:r>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b="1"/>
            </a:lvl1pPr>
            <a:lvl2pPr marL="646881" indent="0">
              <a:buNone/>
              <a:defRPr sz="1700"/>
            </a:lvl2pPr>
            <a:lvl3pPr marL="1293807" indent="0">
              <a:buNone/>
              <a:defRPr sz="1400"/>
            </a:lvl3pPr>
            <a:lvl4pPr marL="1940734" indent="0">
              <a:buNone/>
              <a:defRPr sz="1300"/>
            </a:lvl4pPr>
            <a:lvl5pPr marL="2587645" indent="0">
              <a:buNone/>
              <a:defRPr sz="1300"/>
            </a:lvl5pPr>
            <a:lvl6pPr marL="3234582" indent="0">
              <a:buNone/>
              <a:defRPr sz="1300"/>
            </a:lvl6pPr>
            <a:lvl7pPr marL="3881467" indent="0">
              <a:buNone/>
              <a:defRPr sz="1300"/>
            </a:lvl7pPr>
            <a:lvl8pPr marL="4528376" indent="0">
              <a:buNone/>
              <a:defRPr sz="1300"/>
            </a:lvl8pPr>
            <a:lvl9pPr marL="5175263"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8F3FE76E-D2B6-4E47-8221-D17EF712B0E0}" type="slidenum">
              <a:rPr lang="en-US"/>
              <a:pPr>
                <a:defRPr/>
              </a:pPr>
              <a:t>‹#›</a:t>
            </a:fld>
            <a:endParaRPr lang="en-US" dirty="0"/>
          </a:p>
        </p:txBody>
      </p:sp>
    </p:spTree>
    <p:extLst>
      <p:ext uri="{BB962C8B-B14F-4D97-AF65-F5344CB8AC3E}">
        <p14:creationId xmlns:p14="http://schemas.microsoft.com/office/powerpoint/2010/main" val="362226184"/>
      </p:ext>
    </p:extLst>
  </p:cSld>
  <p:clrMapOvr>
    <a:masterClrMapping/>
  </p:clrMapOvr>
  <p:transition/>
  <p:hf hdr="0" ftr="0" dt="0"/>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9DC7EE9-7320-455A-AA08-CBB159D9ECAC}" type="slidenum">
              <a:rPr lang="en-US"/>
              <a:pPr>
                <a:defRPr/>
              </a:pPr>
              <a:t>‹#›</a:t>
            </a:fld>
            <a:endParaRPr lang="en-US" dirty="0"/>
          </a:p>
        </p:txBody>
      </p:sp>
    </p:spTree>
    <p:extLst>
      <p:ext uri="{BB962C8B-B14F-4D97-AF65-F5344CB8AC3E}">
        <p14:creationId xmlns:p14="http://schemas.microsoft.com/office/powerpoint/2010/main" val="3831329149"/>
      </p:ext>
    </p:extLst>
  </p:cSld>
  <p:clrMapOvr>
    <a:masterClrMapping/>
  </p:clrMapOvr>
  <p:transition/>
  <p:hf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51272"/>
            <a:ext cx="2926080" cy="85614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51272"/>
            <a:ext cx="8561493" cy="85614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E88B5B12-ED7A-40E5-B44B-4085864D4D64}" type="slidenum">
              <a:rPr lang="en-US"/>
              <a:pPr>
                <a:defRPr/>
              </a:pPr>
              <a:t>‹#›</a:t>
            </a:fld>
            <a:endParaRPr lang="en-US" dirty="0"/>
          </a:p>
        </p:txBody>
      </p:sp>
    </p:spTree>
    <p:extLst>
      <p:ext uri="{BB962C8B-B14F-4D97-AF65-F5344CB8AC3E}">
        <p14:creationId xmlns:p14="http://schemas.microsoft.com/office/powerpoint/2010/main" val="1343339321"/>
      </p:ext>
    </p:extLst>
  </p:cSld>
  <p:clrMapOvr>
    <a:masterClrMapping/>
  </p:clrMapOvr>
  <p:transition/>
  <p:hf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240" y="2275983"/>
            <a:ext cx="11704320" cy="6436925"/>
          </a:xfrm>
        </p:spPr>
        <p:txBody>
          <a:bodyPr/>
          <a:lstStyle/>
          <a:p>
            <a:pPr lvl="0"/>
            <a:r>
              <a:rPr lang="en-US" noProof="0" dirty="0" smtClean="0"/>
              <a:t>Click icon to add table</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1BA1EE4-FF33-4533-B753-E7653D3F6586}" type="slidenum">
              <a:rPr lang="en-US"/>
              <a:pPr>
                <a:defRPr/>
              </a:pPr>
              <a:t>‹#›</a:t>
            </a:fld>
            <a:endParaRPr lang="en-US" dirty="0"/>
          </a:p>
        </p:txBody>
      </p:sp>
    </p:spTree>
    <p:extLst>
      <p:ext uri="{BB962C8B-B14F-4D97-AF65-F5344CB8AC3E}">
        <p14:creationId xmlns:p14="http://schemas.microsoft.com/office/powerpoint/2010/main" val="922343213"/>
      </p:ext>
    </p:extLst>
  </p:cSld>
  <p:clrMapOvr>
    <a:masterClrMapping/>
  </p:clrMapOvr>
  <p:transition/>
  <p:hf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983"/>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983"/>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DC9A28F-5F7D-47A4-9522-E7D25EF516DE}" type="slidenum">
              <a:rPr lang="en-US"/>
              <a:pPr>
                <a:defRPr/>
              </a:pPr>
              <a:t>‹#›</a:t>
            </a:fld>
            <a:endParaRPr lang="en-US" dirty="0"/>
          </a:p>
        </p:txBody>
      </p:sp>
    </p:spTree>
    <p:extLst>
      <p:ext uri="{BB962C8B-B14F-4D97-AF65-F5344CB8AC3E}">
        <p14:creationId xmlns:p14="http://schemas.microsoft.com/office/powerpoint/2010/main" val="127809431"/>
      </p:ext>
    </p:extLst>
  </p:cSld>
  <p:clrMapOvr>
    <a:masterClrMapping/>
  </p:clrMapOvr>
  <p:transition/>
  <p:hf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50240" y="2275983"/>
            <a:ext cx="11704320" cy="6436925"/>
          </a:xfrm>
        </p:spPr>
        <p:txBody>
          <a:bodyPr/>
          <a:lstStyle/>
          <a:p>
            <a:pPr lvl="0"/>
            <a:r>
              <a:rPr lang="en-US" noProof="0" dirty="0" smtClean="0"/>
              <a:t>Click icon to add chart</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BC2F9BB0-75F5-454F-9BB5-83655B897B19}" type="slidenum">
              <a:rPr lang="en-US"/>
              <a:pPr>
                <a:defRPr/>
              </a:pPr>
              <a:t>‹#›</a:t>
            </a:fld>
            <a:endParaRPr lang="en-US" dirty="0"/>
          </a:p>
        </p:txBody>
      </p:sp>
    </p:spTree>
    <p:extLst>
      <p:ext uri="{BB962C8B-B14F-4D97-AF65-F5344CB8AC3E}">
        <p14:creationId xmlns:p14="http://schemas.microsoft.com/office/powerpoint/2010/main" val="2992530595"/>
      </p:ext>
    </p:extLst>
  </p:cSld>
  <p:clrMapOvr>
    <a:masterClrMapping/>
  </p:clrMapOvr>
  <p:transition/>
  <p:hf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415431"/>
            <a:ext cx="11704320" cy="196878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50240" y="2709333"/>
            <a:ext cx="5743787" cy="5852160"/>
          </a:xfrm>
        </p:spPr>
        <p:txBody>
          <a:bodyPr/>
          <a:lstStyle/>
          <a:p>
            <a:pPr lvl="0"/>
            <a:r>
              <a:rPr lang="en-US" noProof="0" dirty="0" smtClean="0"/>
              <a:t>Click icon to add clip art</a:t>
            </a:r>
          </a:p>
        </p:txBody>
      </p:sp>
      <p:sp>
        <p:nvSpPr>
          <p:cNvPr id="4" name="Text Placeholder 3"/>
          <p:cNvSpPr>
            <a:spLocks noGrp="1"/>
          </p:cNvSpPr>
          <p:nvPr>
            <p:ph type="body" sz="half" idx="2"/>
          </p:nvPr>
        </p:nvSpPr>
        <p:spPr>
          <a:xfrm>
            <a:off x="6610773" y="2709333"/>
            <a:ext cx="5743787" cy="5852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eaLnBrk="0" hangingPunct="0">
              <a:defRPr smtClean="0">
                <a:solidFill>
                  <a:schemeClr val="tx1"/>
                </a:solidFill>
                <a:latin typeface="Tahoma" charset="0"/>
              </a:defRPr>
            </a:lvl1pPr>
          </a:lstStyle>
          <a:p>
            <a:pPr>
              <a:defRPr/>
            </a:pPr>
            <a:fld id="{42C86309-E5A2-4F29-A775-50DDD982D7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512918"/>
      </p:ext>
    </p:extLst>
  </p:cSld>
  <p:clrMapOvr>
    <a:masterClrMapping/>
  </p:clrMapOvr>
  <p:transition/>
  <p:hf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983"/>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10773" y="2275840"/>
            <a:ext cx="5743787" cy="31089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10773" y="5601549"/>
            <a:ext cx="5743787" cy="31112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E902260C-DE4D-4717-816E-20DF082F8FC4}" type="slidenum">
              <a:rPr lang="en-US"/>
              <a:pPr>
                <a:defRPr/>
              </a:pPr>
              <a:t>‹#›</a:t>
            </a:fld>
            <a:endParaRPr lang="en-US" dirty="0"/>
          </a:p>
        </p:txBody>
      </p:sp>
    </p:spTree>
    <p:extLst>
      <p:ext uri="{BB962C8B-B14F-4D97-AF65-F5344CB8AC3E}">
        <p14:creationId xmlns:p14="http://schemas.microsoft.com/office/powerpoint/2010/main" val="1699404653"/>
      </p:ext>
    </p:extLst>
  </p:cSld>
  <p:clrMapOvr>
    <a:masterClrMapping/>
  </p:clrMapOvr>
  <p:transition/>
  <p:hf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414174862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3964206133"/>
      </p:ext>
    </p:extLst>
  </p:cSld>
  <p:clrMapOvr>
    <a:masterClrMapping/>
  </p:clrMapOvr>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3229307197"/>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1566774874"/>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51863884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1056756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381609416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227412007"/>
      </p:ext>
    </p:extLst>
  </p:cSld>
  <p:clrMapOvr>
    <a:masterClrMapping/>
  </p:clrMapOv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56727823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412084"/>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429790949"/>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
          <p:cNvPicPr>
            <a:picLocks noChangeAspect="1" noChangeArrowheads="1"/>
          </p:cNvPicPr>
          <p:nvPr userDrawn="1"/>
        </p:nvPicPr>
        <p:blipFill>
          <a:blip r:embed="rId2" cstate="print"/>
          <a:srcRect/>
          <a:stretch>
            <a:fillRect/>
          </a:stretch>
        </p:blipFill>
        <p:spPr bwMode="auto">
          <a:xfrm>
            <a:off x="11704320" y="35"/>
            <a:ext cx="1300480" cy="1235005"/>
          </a:xfrm>
          <a:prstGeom prst="rect">
            <a:avLst/>
          </a:prstGeom>
          <a:noFill/>
          <a:ln w="9525">
            <a:noFill/>
            <a:miter lim="800000"/>
            <a:headEnd/>
            <a:tailEnd/>
          </a:ln>
        </p:spPr>
      </p:pic>
      <p:sp>
        <p:nvSpPr>
          <p:cNvPr id="2" name="Title 1"/>
          <p:cNvSpPr>
            <a:spLocks noGrp="1"/>
          </p:cNvSpPr>
          <p:nvPr>
            <p:ph type="title"/>
          </p:nvPr>
        </p:nvSpPr>
        <p:spPr>
          <a:xfrm>
            <a:off x="1027290" y="6267626"/>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27"/>
            <a:ext cx="11054080" cy="2133599"/>
          </a:xfrm>
        </p:spPr>
        <p:txBody>
          <a:bodyPr anchor="b"/>
          <a:lstStyle>
            <a:lvl1pPr marL="0" indent="0">
              <a:buNone/>
              <a:defRPr sz="2800"/>
            </a:lvl1pPr>
            <a:lvl2pPr marL="649423" indent="0">
              <a:buNone/>
              <a:defRPr sz="2600"/>
            </a:lvl2pPr>
            <a:lvl3pPr marL="1298858" indent="0">
              <a:buNone/>
              <a:defRPr sz="2300"/>
            </a:lvl3pPr>
            <a:lvl4pPr marL="1948300" indent="0">
              <a:buNone/>
              <a:defRPr sz="2000"/>
            </a:lvl4pPr>
            <a:lvl5pPr marL="2597729" indent="0">
              <a:buNone/>
              <a:defRPr sz="2000"/>
            </a:lvl5pPr>
            <a:lvl6pPr marL="3247156" indent="0">
              <a:buNone/>
              <a:defRPr sz="2000"/>
            </a:lvl6pPr>
            <a:lvl7pPr marL="3896595" indent="0">
              <a:buNone/>
              <a:defRPr sz="2000"/>
            </a:lvl7pPr>
            <a:lvl8pPr marL="4546020" indent="0">
              <a:buNone/>
              <a:defRPr sz="2000"/>
            </a:lvl8pPr>
            <a:lvl9pPr marL="5195456" indent="0">
              <a:buNone/>
              <a:defRPr sz="20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CE295F1-FE43-426F-834C-3CDF41CE1897}" type="slidenum">
              <a:rPr lang="en-US"/>
              <a:pPr>
                <a:defRPr/>
              </a:pPr>
              <a:t>‹#›</a:t>
            </a:fld>
            <a:endParaRPr lang="en-US" dirty="0"/>
          </a:p>
        </p:txBody>
      </p:sp>
    </p:spTree>
    <p:extLst>
      <p:ext uri="{BB962C8B-B14F-4D97-AF65-F5344CB8AC3E}">
        <p14:creationId xmlns:p14="http://schemas.microsoft.com/office/powerpoint/2010/main" val="114061006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63C39A1-1D24-485F-AF39-8C0BA4372BDF}" type="slidenum">
              <a:rPr lang="en-US"/>
              <a:pPr>
                <a:defRPr/>
              </a:pPr>
              <a:t>‹#›</a:t>
            </a:fld>
            <a:endParaRPr lang="en-US"/>
          </a:p>
        </p:txBody>
      </p:sp>
    </p:spTree>
    <p:extLst>
      <p:ext uri="{BB962C8B-B14F-4D97-AF65-F5344CB8AC3E}">
        <p14:creationId xmlns:p14="http://schemas.microsoft.com/office/powerpoint/2010/main" val="106909007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32015145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userDrawn="1"/>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84" tIns="64943" rIns="129884" bIns="64943" rtlCol="0" anchor="ctr"/>
          <a:lstStyle/>
          <a:p>
            <a:pPr defTabSz="1298858" fontAlgn="auto" hangingPunct="1">
              <a:spcBef>
                <a:spcPts val="0"/>
              </a:spcBef>
              <a:spcAft>
                <a:spcPts val="0"/>
              </a:spcAft>
            </a:pPr>
            <a:endParaRPr lang="en-US" sz="2600">
              <a:solidFill>
                <a:prstClr val="white"/>
              </a:solidFill>
            </a:endParaRPr>
          </a:p>
        </p:txBody>
      </p:sp>
      <p:sp>
        <p:nvSpPr>
          <p:cNvPr id="9" name="Rectangle 8"/>
          <p:cNvSpPr/>
          <p:nvPr userDrawn="1"/>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84" tIns="64943" rIns="129884" bIns="64943" rtlCol="0" anchor="ctr"/>
          <a:lstStyle/>
          <a:p>
            <a:pPr defTabSz="1298858" fontAlgn="auto" hangingPunct="1">
              <a:spcBef>
                <a:spcPts val="0"/>
              </a:spcBef>
              <a:spcAft>
                <a:spcPts val="0"/>
              </a:spcAft>
            </a:pPr>
            <a:endParaRPr lang="en-US" sz="2600">
              <a:solidFill>
                <a:prstClr val="white"/>
              </a:solidFill>
            </a:endParaRPr>
          </a:p>
        </p:txBody>
      </p:sp>
      <p:sp>
        <p:nvSpPr>
          <p:cNvPr id="2" name="Title 1"/>
          <p:cNvSpPr>
            <a:spLocks noGrp="1"/>
          </p:cNvSpPr>
          <p:nvPr>
            <p:ph type="title"/>
          </p:nvPr>
        </p:nvSpPr>
        <p:spPr>
          <a:xfrm>
            <a:off x="649646" y="3034453"/>
            <a:ext cx="11704320" cy="1625600"/>
          </a:xfrm>
          <a:prstGeom prst="rect">
            <a:avLst/>
          </a:prstGeom>
        </p:spPr>
        <p:txBody>
          <a:bodyPr lIns="129884" tIns="64943" rIns="129884" bIns="64943"/>
          <a:lstStyle/>
          <a:p>
            <a:r>
              <a:rPr lang="en-US" smtClean="0"/>
              <a:t>Click to edit Master title style</a:t>
            </a:r>
            <a:endParaRPr lang="en-US"/>
          </a:p>
        </p:txBody>
      </p:sp>
    </p:spTree>
    <p:extLst>
      <p:ext uri="{BB962C8B-B14F-4D97-AF65-F5344CB8AC3E}">
        <p14:creationId xmlns:p14="http://schemas.microsoft.com/office/powerpoint/2010/main" val="254888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Text Box">
    <p:spTree>
      <p:nvGrpSpPr>
        <p:cNvPr id="1" name=""/>
        <p:cNvGrpSpPr/>
        <p:nvPr/>
      </p:nvGrpSpPr>
      <p:grpSpPr>
        <a:xfrm>
          <a:off x="0" y="0"/>
          <a:ext cx="0" cy="0"/>
          <a:chOff x="0" y="0"/>
          <a:chExt cx="0" cy="0"/>
        </a:xfrm>
      </p:grpSpPr>
      <p:sp>
        <p:nvSpPr>
          <p:cNvPr id="3" name="Title 2"/>
          <p:cNvSpPr>
            <a:spLocks noGrp="1"/>
          </p:cNvSpPr>
          <p:nvPr>
            <p:ph type="title"/>
          </p:nvPr>
        </p:nvSpPr>
        <p:spPr>
          <a:xfrm>
            <a:off x="650240" y="2167467"/>
            <a:ext cx="11704320" cy="1625600"/>
          </a:xfrm>
          <a:prstGeom prst="rect">
            <a:avLst/>
          </a:prstGeom>
        </p:spPr>
        <p:txBody>
          <a:bodyPr lIns="129884" tIns="64943" rIns="129884" bIns="64943"/>
          <a:lstStyle/>
          <a:p>
            <a:r>
              <a:rPr lang="en-US" smtClean="0"/>
              <a:t>Click to edit Master title style</a:t>
            </a:r>
            <a:endParaRPr lang="en-US"/>
          </a:p>
        </p:txBody>
      </p:sp>
      <p:sp>
        <p:nvSpPr>
          <p:cNvPr id="5" name="Text Placeholder 4"/>
          <p:cNvSpPr>
            <a:spLocks noGrp="1"/>
          </p:cNvSpPr>
          <p:nvPr>
            <p:ph type="body" sz="quarter" idx="10"/>
          </p:nvPr>
        </p:nvSpPr>
        <p:spPr>
          <a:xfrm>
            <a:off x="1950720" y="4118187"/>
            <a:ext cx="9103360" cy="4660053"/>
          </a:xfrm>
          <a:prstGeom prst="rect">
            <a:avLst/>
          </a:prstGeom>
        </p:spPr>
        <p:txBody>
          <a:bodyPr lIns="129884" tIns="64943" rIns="129884" bIns="6494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1552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Text Box,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userDrawn="1"/>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84" tIns="64943" rIns="129884" bIns="64943" rtlCol="0" anchor="ctr"/>
          <a:lstStyle/>
          <a:p>
            <a:pPr defTabSz="1298858" fontAlgn="auto" hangingPunct="1">
              <a:spcBef>
                <a:spcPts val="0"/>
              </a:spcBef>
              <a:spcAft>
                <a:spcPts val="0"/>
              </a:spcAft>
            </a:pPr>
            <a:endParaRPr lang="en-US" sz="2600">
              <a:solidFill>
                <a:prstClr val="white"/>
              </a:solidFill>
            </a:endParaRPr>
          </a:p>
        </p:txBody>
      </p:sp>
      <p:sp>
        <p:nvSpPr>
          <p:cNvPr id="9" name="Rectangle 8"/>
          <p:cNvSpPr/>
          <p:nvPr userDrawn="1"/>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84" tIns="64943" rIns="129884" bIns="64943" rtlCol="0" anchor="ctr"/>
          <a:lstStyle/>
          <a:p>
            <a:pPr defTabSz="1298858" fontAlgn="auto" hangingPunct="1">
              <a:spcBef>
                <a:spcPts val="0"/>
              </a:spcBef>
              <a:spcAft>
                <a:spcPts val="0"/>
              </a:spcAft>
            </a:pPr>
            <a:endParaRPr lang="en-US" sz="2600">
              <a:solidFill>
                <a:prstClr val="white"/>
              </a:solidFill>
            </a:endParaRPr>
          </a:p>
        </p:txBody>
      </p:sp>
      <p:sp>
        <p:nvSpPr>
          <p:cNvPr id="2" name="Title 1"/>
          <p:cNvSpPr>
            <a:spLocks noGrp="1"/>
          </p:cNvSpPr>
          <p:nvPr>
            <p:ph type="title"/>
          </p:nvPr>
        </p:nvSpPr>
        <p:spPr>
          <a:xfrm>
            <a:off x="651430" y="2167623"/>
            <a:ext cx="11704320" cy="1625600"/>
          </a:xfrm>
          <a:prstGeom prst="rect">
            <a:avLst/>
          </a:prstGeom>
        </p:spPr>
        <p:txBody>
          <a:bodyPr lIns="129884" tIns="64943" rIns="129884" bIns="64943"/>
          <a:lstStyle/>
          <a:p>
            <a:r>
              <a:rPr lang="en-US" smtClean="0"/>
              <a:t>Click to edit Master title style</a:t>
            </a:r>
            <a:endParaRPr lang="en-US"/>
          </a:p>
        </p:txBody>
      </p:sp>
      <p:sp>
        <p:nvSpPr>
          <p:cNvPr id="4" name="Picture Placeholder 3"/>
          <p:cNvSpPr>
            <a:spLocks noGrp="1"/>
          </p:cNvSpPr>
          <p:nvPr>
            <p:ph type="pic" sz="quarter" idx="10"/>
          </p:nvPr>
        </p:nvSpPr>
        <p:spPr>
          <a:xfrm>
            <a:off x="6504658" y="4009813"/>
            <a:ext cx="5849902" cy="4876800"/>
          </a:xfrm>
          <a:prstGeom prst="rect">
            <a:avLst/>
          </a:prstGeom>
        </p:spPr>
        <p:txBody>
          <a:bodyPr lIns="129884" tIns="64943" rIns="129884" bIns="64943"/>
          <a:lstStyle/>
          <a:p>
            <a:r>
              <a:rPr lang="en-US" smtClean="0"/>
              <a:t>Click icon to add picture</a:t>
            </a:r>
            <a:endParaRPr lang="en-US"/>
          </a:p>
        </p:txBody>
      </p:sp>
      <p:sp>
        <p:nvSpPr>
          <p:cNvPr id="6" name="Text Placeholder 5"/>
          <p:cNvSpPr>
            <a:spLocks noGrp="1"/>
          </p:cNvSpPr>
          <p:nvPr>
            <p:ph type="body" sz="quarter" idx="11"/>
          </p:nvPr>
        </p:nvSpPr>
        <p:spPr>
          <a:xfrm>
            <a:off x="650240" y="4009815"/>
            <a:ext cx="5635413" cy="4985173"/>
          </a:xfrm>
          <a:prstGeom prst="rect">
            <a:avLst/>
          </a:prstGeom>
        </p:spPr>
        <p:txBody>
          <a:bodyPr lIns="129884" tIns="64943" rIns="129884" bIns="6494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9224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userDrawn="1"/>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84" tIns="64943" rIns="129884" bIns="64943" rtlCol="0" anchor="ctr"/>
          <a:lstStyle/>
          <a:p>
            <a:pPr defTabSz="1298858" fontAlgn="auto" hangingPunct="1">
              <a:spcBef>
                <a:spcPts val="0"/>
              </a:spcBef>
              <a:spcAft>
                <a:spcPts val="0"/>
              </a:spcAft>
            </a:pPr>
            <a:endParaRPr lang="en-US" sz="2600">
              <a:solidFill>
                <a:prstClr val="white"/>
              </a:solidFill>
            </a:endParaRPr>
          </a:p>
        </p:txBody>
      </p:sp>
      <p:sp>
        <p:nvSpPr>
          <p:cNvPr id="9" name="Rectangle 8"/>
          <p:cNvSpPr/>
          <p:nvPr userDrawn="1"/>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84" tIns="64943" rIns="129884" bIns="64943" rtlCol="0" anchor="ctr"/>
          <a:lstStyle/>
          <a:p>
            <a:pPr defTabSz="1298858" fontAlgn="auto" hangingPunct="1">
              <a:spcBef>
                <a:spcPts val="0"/>
              </a:spcBef>
              <a:spcAft>
                <a:spcPts val="0"/>
              </a:spcAft>
            </a:pPr>
            <a:endParaRPr lang="en-US" sz="2600">
              <a:solidFill>
                <a:prstClr val="white"/>
              </a:solidFill>
            </a:endParaRPr>
          </a:p>
        </p:txBody>
      </p:sp>
    </p:spTree>
    <p:extLst>
      <p:ext uri="{BB962C8B-B14F-4D97-AF65-F5344CB8AC3E}">
        <p14:creationId xmlns:p14="http://schemas.microsoft.com/office/powerpoint/2010/main" val="1811034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7" name="Shape 27"/>
          <p:cNvSpPr>
            <a:spLocks noGrp="1"/>
          </p:cNvSpPr>
          <p:nvPr>
            <p:ph type="title"/>
          </p:nvPr>
        </p:nvSpPr>
        <p:spPr>
          <a:xfrm>
            <a:off x="975360" y="3029940"/>
            <a:ext cx="11054080" cy="2497102"/>
          </a:xfrm>
          <a:prstGeom prst="rect">
            <a:avLst/>
          </a:prstGeom>
        </p:spPr>
        <p:txBody>
          <a:bodyPr lIns="129884" tIns="64943" rIns="129884" bIns="64943"/>
          <a:lstStyle/>
          <a:p>
            <a:pPr lvl="0">
              <a:defRPr sz="1800"/>
            </a:pPr>
            <a:r>
              <a:rPr sz="6300"/>
              <a:t>Title Text</a:t>
            </a:r>
          </a:p>
        </p:txBody>
      </p:sp>
      <p:sp>
        <p:nvSpPr>
          <p:cNvPr id="28" name="Shape 28"/>
          <p:cNvSpPr>
            <a:spLocks noGrp="1"/>
          </p:cNvSpPr>
          <p:nvPr>
            <p:ph type="body" idx="1"/>
          </p:nvPr>
        </p:nvSpPr>
        <p:spPr>
          <a:xfrm>
            <a:off x="1950720" y="5527040"/>
            <a:ext cx="9103360" cy="4226560"/>
          </a:xfrm>
          <a:prstGeom prst="rect">
            <a:avLst/>
          </a:prstGeom>
        </p:spPr>
        <p:txBody>
          <a:bodyPr lIns="129884" tIns="64943" rIns="129884" bIns="64943"/>
          <a:lstStyle/>
          <a:p>
            <a:pPr lvl="0">
              <a:defRPr sz="1800">
                <a:solidFill>
                  <a:srgbClr val="000000"/>
                </a:solidFill>
              </a:defRPr>
            </a:pPr>
            <a:r>
              <a:rPr sz="4600">
                <a:solidFill>
                  <a:srgbClr val="888888"/>
                </a:solidFill>
              </a:rPr>
              <a:t>Body Level One</a:t>
            </a:r>
          </a:p>
          <a:p>
            <a:pPr lvl="1">
              <a:defRPr sz="1800">
                <a:solidFill>
                  <a:srgbClr val="000000"/>
                </a:solidFill>
              </a:defRPr>
            </a:pPr>
            <a:r>
              <a:rPr sz="4600">
                <a:solidFill>
                  <a:srgbClr val="888888"/>
                </a:solidFill>
              </a:rPr>
              <a:t>Body Level Two</a:t>
            </a:r>
          </a:p>
          <a:p>
            <a:pPr lvl="2">
              <a:defRPr sz="1800">
                <a:solidFill>
                  <a:srgbClr val="000000"/>
                </a:solidFill>
              </a:defRPr>
            </a:pPr>
            <a:r>
              <a:rPr sz="4600">
                <a:solidFill>
                  <a:srgbClr val="888888"/>
                </a:solidFill>
              </a:rPr>
              <a:t>Body Level Three</a:t>
            </a:r>
          </a:p>
          <a:p>
            <a:pPr lvl="3">
              <a:defRPr sz="1800">
                <a:solidFill>
                  <a:srgbClr val="000000"/>
                </a:solidFill>
              </a:defRPr>
            </a:pPr>
            <a:r>
              <a:rPr sz="4600">
                <a:solidFill>
                  <a:srgbClr val="888888"/>
                </a:solidFill>
              </a:rPr>
              <a:t>Body Level Four</a:t>
            </a:r>
          </a:p>
          <a:p>
            <a:pPr lvl="4">
              <a:defRPr sz="1800">
                <a:solidFill>
                  <a:srgbClr val="000000"/>
                </a:solidFill>
              </a:defRPr>
            </a:pPr>
            <a:r>
              <a:rPr sz="4600">
                <a:solidFill>
                  <a:srgbClr val="888888"/>
                </a:solidFill>
              </a:rPr>
              <a:t>Body Level Five</a:t>
            </a:r>
          </a:p>
        </p:txBody>
      </p:sp>
      <p:sp>
        <p:nvSpPr>
          <p:cNvPr id="29" name="Shape 29"/>
          <p:cNvSpPr>
            <a:spLocks noGrp="1"/>
          </p:cNvSpPr>
          <p:nvPr>
            <p:ph type="sldNum" sz="quarter" idx="2"/>
          </p:nvPr>
        </p:nvSpPr>
        <p:spPr>
          <a:xfrm>
            <a:off x="9320107" y="9040143"/>
            <a:ext cx="3034453" cy="509350"/>
          </a:xfrm>
          <a:prstGeom prst="rect">
            <a:avLst/>
          </a:prstGeom>
        </p:spPr>
        <p:txBody>
          <a:bodyPr lIns="129884" tIns="64943" rIns="129884" bIns="64943"/>
          <a:lstStyle/>
          <a:p>
            <a:pPr algn="l" defTabSz="1298858" fontAlgn="auto" hangingPunct="1">
              <a:spcBef>
                <a:spcPts val="0"/>
              </a:spcBef>
              <a:spcAft>
                <a:spcPts val="0"/>
              </a:spcAft>
            </a:pPr>
            <a:fld id="{86CB4B4D-7CA3-9044-876B-883B54F8677D}" type="slidenum">
              <a:rPr lang="en-US" sz="2600" smtClean="0">
                <a:solidFill>
                  <a:prstClr val="black"/>
                </a:solidFill>
                <a:latin typeface="Calibri"/>
                <a:ea typeface="+mn-ea"/>
                <a:cs typeface="+mn-cs"/>
              </a:rPr>
              <a:pPr algn="l" defTabSz="1298858" fontAlgn="auto" hangingPunct="1">
                <a:spcBef>
                  <a:spcPts val="0"/>
                </a:spcBef>
                <a:spcAft>
                  <a:spcPts val="0"/>
                </a:spcAft>
              </a:pPr>
              <a:t>‹#›</a:t>
            </a:fld>
            <a:endParaRPr lang="en-US" sz="2600">
              <a:solidFill>
                <a:prstClr val="black"/>
              </a:solidFill>
              <a:latin typeface="Calibri"/>
              <a:ea typeface="+mn-ea"/>
              <a:cs typeface="+mn-cs"/>
            </a:endParaRPr>
          </a:p>
        </p:txBody>
      </p:sp>
    </p:spTree>
    <p:extLst>
      <p:ext uri="{BB962C8B-B14F-4D97-AF65-F5344CB8AC3E}">
        <p14:creationId xmlns:p14="http://schemas.microsoft.com/office/powerpoint/2010/main" val="304412130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17896491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356C79"/>
        </a:solidFill>
        <a:effectLst/>
      </p:bgPr>
    </p:bg>
    <p:spTree>
      <p:nvGrpSpPr>
        <p:cNvPr id="1" name=""/>
        <p:cNvGrpSpPr/>
        <p:nvPr/>
      </p:nvGrpSpPr>
      <p:grpSpPr>
        <a:xfrm>
          <a:off x="0" y="0"/>
          <a:ext cx="0" cy="0"/>
          <a:chOff x="0" y="0"/>
          <a:chExt cx="0" cy="0"/>
        </a:xfrm>
      </p:grpSpPr>
      <p:pic>
        <p:nvPicPr>
          <p:cNvPr id="2050" name="Picture 2" descr="P:\CYDS\Analysis\Conferences\SAVIR 2015\CTC 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 y="13579"/>
            <a:ext cx="13022875" cy="24468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48748" y="1964267"/>
            <a:ext cx="9970347" cy="912142"/>
          </a:xfrm>
          <a:prstGeom prst="rect">
            <a:avLst/>
          </a:prstGeom>
          <a:solidFill>
            <a:srgbClr val="FF9900">
              <a:alpha val="68000"/>
            </a:srgbClr>
          </a:solidFill>
          <a:effectLst>
            <a:outerShdw blurRad="50800" dist="38100" dir="2700000" algn="tl" rotWithShape="0">
              <a:prstClr val="black">
                <a:alpha val="40000"/>
              </a:prstClr>
            </a:outerShdw>
          </a:effectLst>
        </p:spPr>
        <p:txBody>
          <a:bodyPr/>
          <a:lstStyle>
            <a:lvl1pPr>
              <a:defRPr sz="4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240" y="3156373"/>
            <a:ext cx="11704320" cy="5556392"/>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a:xfrm>
            <a:off x="650240" y="8882098"/>
            <a:ext cx="3034453" cy="677333"/>
          </a:xfrm>
          <a:prstGeom prst="rect">
            <a:avLst/>
          </a:prstGeom>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a:xfrm>
            <a:off x="4240108" y="7839006"/>
            <a:ext cx="4118187" cy="677333"/>
          </a:xfrm>
          <a:prstGeom prst="rect">
            <a:avLst/>
          </a:prstGeom>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a:xfrm>
            <a:off x="9320107" y="8882098"/>
            <a:ext cx="3034453" cy="677333"/>
          </a:xfrm>
          <a:prstGeom prst="rect">
            <a:avLst/>
          </a:prstGeom>
        </p:spPr>
        <p:txBody>
          <a:bodyPr/>
          <a:lstStyle>
            <a:lvl1pPr eaLnBrk="0" hangingPunct="0">
              <a:defRPr smtClean="0">
                <a:latin typeface="Tahoma" charset="0"/>
              </a:defRPr>
            </a:lvl1pPr>
          </a:lstStyle>
          <a:p>
            <a:pPr>
              <a:defRPr/>
            </a:pPr>
            <a:fld id="{3DB3D2DC-7A28-4BC9-A0F7-A85A312DF222}" type="slidenum">
              <a:rPr lang="en-US"/>
              <a:pPr>
                <a:defRPr/>
              </a:pPr>
              <a:t>‹#›</a:t>
            </a:fld>
            <a:endParaRPr lang="en-US" dirty="0"/>
          </a:p>
        </p:txBody>
      </p:sp>
    </p:spTree>
    <p:extLst>
      <p:ext uri="{BB962C8B-B14F-4D97-AF65-F5344CB8AC3E}">
        <p14:creationId xmlns:p14="http://schemas.microsoft.com/office/powerpoint/2010/main" val="1198927481"/>
      </p:ext>
    </p:extLst>
  </p:cSld>
  <p:clrMapOvr>
    <a:masterClrMapping/>
  </p:clrMapOvr>
  <p:transition/>
  <p:timing>
    <p:tnLst>
      <p:par>
        <p:cTn id="1" dur="indefinite" restart="never" nodeType="tmRoot"/>
      </p:par>
    </p:tn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154081086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8473" y="35"/>
            <a:ext cx="11126330" cy="2077109"/>
          </a:xfrm>
        </p:spPr>
        <p:txBody>
          <a:bodyPr/>
          <a:lstStyle>
            <a:lvl1pPr algn="ct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27587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10773" y="2275875"/>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E1864AD6-E448-4B55-9DA2-578C2E5DAE92}" type="datetimeFigureOut">
              <a:rPr lang="en-US"/>
              <a:pPr>
                <a:defRPr/>
              </a:pPr>
              <a:t>4/19/2016</a:t>
            </a:fld>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820AA7E-DB6A-4373-8038-231FA9AD7355}" type="slidenum">
              <a:rPr lang="en-US"/>
              <a:pPr>
                <a:defRPr/>
              </a:pPr>
              <a:t>‹#›</a:t>
            </a:fld>
            <a:endParaRPr lang="en-US" dirty="0"/>
          </a:p>
        </p:txBody>
      </p:sp>
    </p:spTree>
    <p:extLst>
      <p:ext uri="{BB962C8B-B14F-4D97-AF65-F5344CB8AC3E}">
        <p14:creationId xmlns:p14="http://schemas.microsoft.com/office/powerpoint/2010/main" val="301417602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87442166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07547338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a:prstGeom prst="rect">
            <a:avLst/>
          </a:prstGeo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a:prstGeom prst="rect">
            <a:avLst/>
          </a:prstGeo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a:prstGeom prst="rect">
            <a:avLst/>
          </a:prstGeo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3024856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userDrawn="1"/>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98" tIns="64949" rIns="129898" bIns="64949" rtlCol="0" anchor="ctr"/>
          <a:lstStyle/>
          <a:p>
            <a:pPr defTabSz="1298992" fontAlgn="auto" hangingPunct="1">
              <a:spcBef>
                <a:spcPts val="0"/>
              </a:spcBef>
              <a:spcAft>
                <a:spcPts val="0"/>
              </a:spcAft>
            </a:pPr>
            <a:endParaRPr lang="en-US" sz="2600">
              <a:solidFill>
                <a:prstClr val="white"/>
              </a:solidFill>
            </a:endParaRPr>
          </a:p>
        </p:txBody>
      </p:sp>
      <p:sp>
        <p:nvSpPr>
          <p:cNvPr id="9" name="Rectangle 8"/>
          <p:cNvSpPr/>
          <p:nvPr userDrawn="1"/>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98" tIns="64949" rIns="129898" bIns="64949" rtlCol="0" anchor="ctr"/>
          <a:lstStyle/>
          <a:p>
            <a:pPr defTabSz="1298992" fontAlgn="auto" hangingPunct="1">
              <a:spcBef>
                <a:spcPts val="0"/>
              </a:spcBef>
              <a:spcAft>
                <a:spcPts val="0"/>
              </a:spcAft>
            </a:pPr>
            <a:endParaRPr lang="en-US" sz="2600">
              <a:solidFill>
                <a:prstClr val="white"/>
              </a:solidFill>
            </a:endParaRPr>
          </a:p>
        </p:txBody>
      </p:sp>
      <p:sp>
        <p:nvSpPr>
          <p:cNvPr id="2" name="Title 1"/>
          <p:cNvSpPr>
            <a:spLocks noGrp="1"/>
          </p:cNvSpPr>
          <p:nvPr>
            <p:ph type="title"/>
          </p:nvPr>
        </p:nvSpPr>
        <p:spPr>
          <a:xfrm>
            <a:off x="649646" y="3034453"/>
            <a:ext cx="11704320" cy="1625600"/>
          </a:xfrm>
          <a:prstGeom prst="rect">
            <a:avLst/>
          </a:prstGeom>
        </p:spPr>
        <p:txBody>
          <a:bodyPr lIns="129898" tIns="64949" rIns="129898" bIns="64949"/>
          <a:lstStyle/>
          <a:p>
            <a:r>
              <a:rPr lang="en-US" smtClean="0"/>
              <a:t>Click to edit Master title style</a:t>
            </a:r>
            <a:endParaRPr lang="en-US"/>
          </a:p>
        </p:txBody>
      </p:sp>
    </p:spTree>
    <p:extLst>
      <p:ext uri="{BB962C8B-B14F-4D97-AF65-F5344CB8AC3E}">
        <p14:creationId xmlns:p14="http://schemas.microsoft.com/office/powerpoint/2010/main" val="2134804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Text Box">
    <p:spTree>
      <p:nvGrpSpPr>
        <p:cNvPr id="1" name=""/>
        <p:cNvGrpSpPr/>
        <p:nvPr/>
      </p:nvGrpSpPr>
      <p:grpSpPr>
        <a:xfrm>
          <a:off x="0" y="0"/>
          <a:ext cx="0" cy="0"/>
          <a:chOff x="0" y="0"/>
          <a:chExt cx="0" cy="0"/>
        </a:xfrm>
      </p:grpSpPr>
      <p:sp>
        <p:nvSpPr>
          <p:cNvPr id="3" name="Title 2"/>
          <p:cNvSpPr>
            <a:spLocks noGrp="1"/>
          </p:cNvSpPr>
          <p:nvPr>
            <p:ph type="title"/>
          </p:nvPr>
        </p:nvSpPr>
        <p:spPr>
          <a:xfrm>
            <a:off x="650240" y="2167467"/>
            <a:ext cx="11704320" cy="1625600"/>
          </a:xfrm>
          <a:prstGeom prst="rect">
            <a:avLst/>
          </a:prstGeom>
        </p:spPr>
        <p:txBody>
          <a:bodyPr lIns="129898" tIns="64949" rIns="129898" bIns="64949"/>
          <a:lstStyle/>
          <a:p>
            <a:r>
              <a:rPr lang="en-US" smtClean="0"/>
              <a:t>Click to edit Master title style</a:t>
            </a:r>
            <a:endParaRPr lang="en-US"/>
          </a:p>
        </p:txBody>
      </p:sp>
      <p:sp>
        <p:nvSpPr>
          <p:cNvPr id="5" name="Text Placeholder 4"/>
          <p:cNvSpPr>
            <a:spLocks noGrp="1"/>
          </p:cNvSpPr>
          <p:nvPr>
            <p:ph type="body" sz="quarter" idx="10"/>
          </p:nvPr>
        </p:nvSpPr>
        <p:spPr>
          <a:xfrm>
            <a:off x="1950720" y="4118187"/>
            <a:ext cx="9103360" cy="4660053"/>
          </a:xfrm>
          <a:prstGeom prst="rect">
            <a:avLst/>
          </a:prstGeom>
        </p:spPr>
        <p:txBody>
          <a:bodyPr lIns="129898" tIns="64949" rIns="129898" bIns="6494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8799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Box,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userDrawn="1"/>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98" tIns="64949" rIns="129898" bIns="64949" rtlCol="0" anchor="ctr"/>
          <a:lstStyle/>
          <a:p>
            <a:pPr defTabSz="1298992" fontAlgn="auto" hangingPunct="1">
              <a:spcBef>
                <a:spcPts val="0"/>
              </a:spcBef>
              <a:spcAft>
                <a:spcPts val="0"/>
              </a:spcAft>
            </a:pPr>
            <a:endParaRPr lang="en-US" sz="2600">
              <a:solidFill>
                <a:prstClr val="white"/>
              </a:solidFill>
            </a:endParaRPr>
          </a:p>
        </p:txBody>
      </p:sp>
      <p:sp>
        <p:nvSpPr>
          <p:cNvPr id="9" name="Rectangle 8"/>
          <p:cNvSpPr/>
          <p:nvPr userDrawn="1"/>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98" tIns="64949" rIns="129898" bIns="64949" rtlCol="0" anchor="ctr"/>
          <a:lstStyle/>
          <a:p>
            <a:pPr defTabSz="1298992" fontAlgn="auto" hangingPunct="1">
              <a:spcBef>
                <a:spcPts val="0"/>
              </a:spcBef>
              <a:spcAft>
                <a:spcPts val="0"/>
              </a:spcAft>
            </a:pPr>
            <a:endParaRPr lang="en-US" sz="2600">
              <a:solidFill>
                <a:prstClr val="white"/>
              </a:solidFill>
            </a:endParaRPr>
          </a:p>
        </p:txBody>
      </p:sp>
      <p:sp>
        <p:nvSpPr>
          <p:cNvPr id="2" name="Title 1"/>
          <p:cNvSpPr>
            <a:spLocks noGrp="1"/>
          </p:cNvSpPr>
          <p:nvPr>
            <p:ph type="title"/>
          </p:nvPr>
        </p:nvSpPr>
        <p:spPr>
          <a:xfrm>
            <a:off x="651430" y="2167623"/>
            <a:ext cx="11704320" cy="1625600"/>
          </a:xfrm>
          <a:prstGeom prst="rect">
            <a:avLst/>
          </a:prstGeom>
        </p:spPr>
        <p:txBody>
          <a:bodyPr lIns="129898" tIns="64949" rIns="129898" bIns="64949"/>
          <a:lstStyle/>
          <a:p>
            <a:r>
              <a:rPr lang="en-US" smtClean="0"/>
              <a:t>Click to edit Master title style</a:t>
            </a:r>
            <a:endParaRPr lang="en-US"/>
          </a:p>
        </p:txBody>
      </p:sp>
      <p:sp>
        <p:nvSpPr>
          <p:cNvPr id="4" name="Picture Placeholder 3"/>
          <p:cNvSpPr>
            <a:spLocks noGrp="1"/>
          </p:cNvSpPr>
          <p:nvPr>
            <p:ph type="pic" sz="quarter" idx="10"/>
          </p:nvPr>
        </p:nvSpPr>
        <p:spPr>
          <a:xfrm>
            <a:off x="6504658" y="4009813"/>
            <a:ext cx="5849902" cy="4876800"/>
          </a:xfrm>
          <a:prstGeom prst="rect">
            <a:avLst/>
          </a:prstGeom>
        </p:spPr>
        <p:txBody>
          <a:bodyPr lIns="129898" tIns="64949" rIns="129898" bIns="64949"/>
          <a:lstStyle/>
          <a:p>
            <a:r>
              <a:rPr lang="en-US" smtClean="0"/>
              <a:t>Click icon to add picture</a:t>
            </a:r>
            <a:endParaRPr lang="en-US"/>
          </a:p>
        </p:txBody>
      </p:sp>
      <p:sp>
        <p:nvSpPr>
          <p:cNvPr id="6" name="Text Placeholder 5"/>
          <p:cNvSpPr>
            <a:spLocks noGrp="1"/>
          </p:cNvSpPr>
          <p:nvPr>
            <p:ph type="body" sz="quarter" idx="11"/>
          </p:nvPr>
        </p:nvSpPr>
        <p:spPr>
          <a:xfrm>
            <a:off x="650240" y="4009815"/>
            <a:ext cx="5635413" cy="4985173"/>
          </a:xfrm>
          <a:prstGeom prst="rect">
            <a:avLst/>
          </a:prstGeom>
        </p:spPr>
        <p:txBody>
          <a:bodyPr lIns="129898" tIns="64949" rIns="129898" bIns="6494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234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userDrawn="1"/>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98" tIns="64949" rIns="129898" bIns="64949" rtlCol="0" anchor="ctr"/>
          <a:lstStyle/>
          <a:p>
            <a:pPr defTabSz="1298992" fontAlgn="auto" hangingPunct="1">
              <a:spcBef>
                <a:spcPts val="0"/>
              </a:spcBef>
              <a:spcAft>
                <a:spcPts val="0"/>
              </a:spcAft>
            </a:pPr>
            <a:endParaRPr lang="en-US" sz="2600">
              <a:solidFill>
                <a:prstClr val="white"/>
              </a:solidFill>
            </a:endParaRPr>
          </a:p>
        </p:txBody>
      </p:sp>
      <p:sp>
        <p:nvSpPr>
          <p:cNvPr id="9" name="Rectangle 8"/>
          <p:cNvSpPr/>
          <p:nvPr userDrawn="1"/>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98" tIns="64949" rIns="129898" bIns="64949" rtlCol="0" anchor="ctr"/>
          <a:lstStyle/>
          <a:p>
            <a:pPr defTabSz="1298992" fontAlgn="auto" hangingPunct="1">
              <a:spcBef>
                <a:spcPts val="0"/>
              </a:spcBef>
              <a:spcAft>
                <a:spcPts val="0"/>
              </a:spcAft>
            </a:pPr>
            <a:endParaRPr lang="en-US" sz="2600">
              <a:solidFill>
                <a:prstClr val="white"/>
              </a:solidFill>
            </a:endParaRPr>
          </a:p>
        </p:txBody>
      </p:sp>
    </p:spTree>
    <p:extLst>
      <p:ext uri="{BB962C8B-B14F-4D97-AF65-F5344CB8AC3E}">
        <p14:creationId xmlns:p14="http://schemas.microsoft.com/office/powerpoint/2010/main" val="11544045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7" name="Shape 27"/>
          <p:cNvSpPr>
            <a:spLocks noGrp="1"/>
          </p:cNvSpPr>
          <p:nvPr>
            <p:ph type="title"/>
          </p:nvPr>
        </p:nvSpPr>
        <p:spPr>
          <a:xfrm>
            <a:off x="975360" y="3029940"/>
            <a:ext cx="11054080" cy="2497102"/>
          </a:xfrm>
          <a:prstGeom prst="rect">
            <a:avLst/>
          </a:prstGeom>
        </p:spPr>
        <p:txBody>
          <a:bodyPr lIns="129898" tIns="64949" rIns="129898" bIns="64949"/>
          <a:lstStyle/>
          <a:p>
            <a:pPr lvl="0">
              <a:defRPr sz="1800"/>
            </a:pPr>
            <a:r>
              <a:rPr sz="6300"/>
              <a:t>Title Text</a:t>
            </a:r>
          </a:p>
        </p:txBody>
      </p:sp>
      <p:sp>
        <p:nvSpPr>
          <p:cNvPr id="28" name="Shape 28"/>
          <p:cNvSpPr>
            <a:spLocks noGrp="1"/>
          </p:cNvSpPr>
          <p:nvPr>
            <p:ph type="body" idx="1"/>
          </p:nvPr>
        </p:nvSpPr>
        <p:spPr>
          <a:xfrm>
            <a:off x="1950720" y="5527040"/>
            <a:ext cx="9103360" cy="4226560"/>
          </a:xfrm>
          <a:prstGeom prst="rect">
            <a:avLst/>
          </a:prstGeom>
        </p:spPr>
        <p:txBody>
          <a:bodyPr lIns="129898" tIns="64949" rIns="129898" bIns="64949"/>
          <a:lstStyle/>
          <a:p>
            <a:pPr lvl="0">
              <a:defRPr sz="1800">
                <a:solidFill>
                  <a:srgbClr val="000000"/>
                </a:solidFill>
              </a:defRPr>
            </a:pPr>
            <a:r>
              <a:rPr sz="4600">
                <a:solidFill>
                  <a:srgbClr val="888888"/>
                </a:solidFill>
              </a:rPr>
              <a:t>Body Level One</a:t>
            </a:r>
          </a:p>
          <a:p>
            <a:pPr lvl="1">
              <a:defRPr sz="1800">
                <a:solidFill>
                  <a:srgbClr val="000000"/>
                </a:solidFill>
              </a:defRPr>
            </a:pPr>
            <a:r>
              <a:rPr sz="4600">
                <a:solidFill>
                  <a:srgbClr val="888888"/>
                </a:solidFill>
              </a:rPr>
              <a:t>Body Level Two</a:t>
            </a:r>
          </a:p>
          <a:p>
            <a:pPr lvl="2">
              <a:defRPr sz="1800">
                <a:solidFill>
                  <a:srgbClr val="000000"/>
                </a:solidFill>
              </a:defRPr>
            </a:pPr>
            <a:r>
              <a:rPr sz="4600">
                <a:solidFill>
                  <a:srgbClr val="888888"/>
                </a:solidFill>
              </a:rPr>
              <a:t>Body Level Three</a:t>
            </a:r>
          </a:p>
          <a:p>
            <a:pPr lvl="3">
              <a:defRPr sz="1800">
                <a:solidFill>
                  <a:srgbClr val="000000"/>
                </a:solidFill>
              </a:defRPr>
            </a:pPr>
            <a:r>
              <a:rPr sz="4600">
                <a:solidFill>
                  <a:srgbClr val="888888"/>
                </a:solidFill>
              </a:rPr>
              <a:t>Body Level Four</a:t>
            </a:r>
          </a:p>
          <a:p>
            <a:pPr lvl="4">
              <a:defRPr sz="1800">
                <a:solidFill>
                  <a:srgbClr val="000000"/>
                </a:solidFill>
              </a:defRPr>
            </a:pPr>
            <a:r>
              <a:rPr sz="4600">
                <a:solidFill>
                  <a:srgbClr val="888888"/>
                </a:solidFill>
              </a:rPr>
              <a:t>Body Level Five</a:t>
            </a:r>
          </a:p>
        </p:txBody>
      </p:sp>
      <p:sp>
        <p:nvSpPr>
          <p:cNvPr id="29" name="Shape 29"/>
          <p:cNvSpPr>
            <a:spLocks noGrp="1"/>
          </p:cNvSpPr>
          <p:nvPr>
            <p:ph type="sldNum" sz="quarter" idx="2"/>
          </p:nvPr>
        </p:nvSpPr>
        <p:spPr>
          <a:xfrm>
            <a:off x="9320107" y="9040143"/>
            <a:ext cx="3034453" cy="509350"/>
          </a:xfrm>
          <a:prstGeom prst="rect">
            <a:avLst/>
          </a:prstGeom>
        </p:spPr>
        <p:txBody>
          <a:bodyPr lIns="129898" tIns="64949" rIns="129898" bIns="64949"/>
          <a:lstStyle/>
          <a:p>
            <a:pPr algn="l" defTabSz="1298992" fontAlgn="auto" hangingPunct="1">
              <a:spcBef>
                <a:spcPts val="0"/>
              </a:spcBef>
              <a:spcAft>
                <a:spcPts val="0"/>
              </a:spcAft>
            </a:pPr>
            <a:fld id="{86CB4B4D-7CA3-9044-876B-883B54F8677D}" type="slidenum">
              <a:rPr lang="en-US" sz="2600" smtClean="0">
                <a:solidFill>
                  <a:prstClr val="black"/>
                </a:solidFill>
                <a:latin typeface="Calibri"/>
                <a:ea typeface="+mn-ea"/>
                <a:cs typeface="+mn-cs"/>
              </a:rPr>
              <a:pPr algn="l" defTabSz="1298992" fontAlgn="auto" hangingPunct="1">
                <a:spcBef>
                  <a:spcPts val="0"/>
                </a:spcBef>
                <a:spcAft>
                  <a:spcPts val="0"/>
                </a:spcAft>
              </a:pPr>
              <a:t>‹#›</a:t>
            </a:fld>
            <a:endParaRPr lang="en-US" sz="2600">
              <a:solidFill>
                <a:prstClr val="black"/>
              </a:solidFill>
              <a:latin typeface="Calibri"/>
              <a:ea typeface="+mn-ea"/>
              <a:cs typeface="+mn-cs"/>
            </a:endParaRPr>
          </a:p>
        </p:txBody>
      </p:sp>
    </p:spTree>
    <p:extLst>
      <p:ext uri="{BB962C8B-B14F-4D97-AF65-F5344CB8AC3E}">
        <p14:creationId xmlns:p14="http://schemas.microsoft.com/office/powerpoint/2010/main" val="409528208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44522287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356C79"/>
        </a:solidFill>
        <a:effectLst/>
      </p:bgPr>
    </p:bg>
    <p:spTree>
      <p:nvGrpSpPr>
        <p:cNvPr id="1" name=""/>
        <p:cNvGrpSpPr/>
        <p:nvPr/>
      </p:nvGrpSpPr>
      <p:grpSpPr>
        <a:xfrm>
          <a:off x="0" y="0"/>
          <a:ext cx="0" cy="0"/>
          <a:chOff x="0" y="0"/>
          <a:chExt cx="0" cy="0"/>
        </a:xfrm>
      </p:grpSpPr>
      <p:pic>
        <p:nvPicPr>
          <p:cNvPr id="2050" name="Picture 2" descr="P:\CYDS\Analysis\Conferences\SAVIR 2015\CTC 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 y="13579"/>
            <a:ext cx="13022875" cy="24468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48748" y="1964267"/>
            <a:ext cx="9970347" cy="912142"/>
          </a:xfrm>
          <a:prstGeom prst="rect">
            <a:avLst/>
          </a:prstGeom>
          <a:solidFill>
            <a:srgbClr val="FF9900">
              <a:alpha val="68000"/>
            </a:srgbClr>
          </a:solidFill>
          <a:effectLst>
            <a:outerShdw blurRad="50800" dist="38100" dir="2700000" algn="tl" rotWithShape="0">
              <a:prstClr val="black">
                <a:alpha val="40000"/>
              </a:prstClr>
            </a:outerShdw>
          </a:effectLst>
        </p:spPr>
        <p:txBody>
          <a:bodyPr/>
          <a:lstStyle>
            <a:lvl1pPr>
              <a:defRPr sz="4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240" y="3156373"/>
            <a:ext cx="11704320" cy="5556392"/>
          </a:xfrm>
          <a:prstGeom prst="rect">
            <a:avLst/>
          </a:prstGeo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a:xfrm>
            <a:off x="650240" y="8882098"/>
            <a:ext cx="3034453" cy="677333"/>
          </a:xfrm>
          <a:prstGeom prst="rect">
            <a:avLst/>
          </a:prstGeom>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a:xfrm>
            <a:off x="4240108" y="7839006"/>
            <a:ext cx="4118187" cy="677333"/>
          </a:xfrm>
          <a:prstGeom prst="rect">
            <a:avLst/>
          </a:prstGeom>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a:xfrm>
            <a:off x="9320107" y="8882098"/>
            <a:ext cx="3034453" cy="677333"/>
          </a:xfrm>
          <a:prstGeom prst="rect">
            <a:avLst/>
          </a:prstGeom>
        </p:spPr>
        <p:txBody>
          <a:bodyPr/>
          <a:lstStyle>
            <a:lvl1pPr eaLnBrk="0" hangingPunct="0">
              <a:defRPr smtClean="0">
                <a:latin typeface="Tahoma" charset="0"/>
              </a:defRPr>
            </a:lvl1pPr>
          </a:lstStyle>
          <a:p>
            <a:pPr>
              <a:defRPr/>
            </a:pPr>
            <a:fld id="{3DB3D2DC-7A28-4BC9-A0F7-A85A312DF222}" type="slidenum">
              <a:rPr lang="en-US"/>
              <a:pPr>
                <a:defRPr/>
              </a:pPr>
              <a:t>‹#›</a:t>
            </a:fld>
            <a:endParaRPr lang="en-US" dirty="0"/>
          </a:p>
        </p:txBody>
      </p:sp>
    </p:spTree>
    <p:extLst>
      <p:ext uri="{BB962C8B-B14F-4D97-AF65-F5344CB8AC3E}">
        <p14:creationId xmlns:p14="http://schemas.microsoft.com/office/powerpoint/2010/main" val="703922384"/>
      </p:ext>
    </p:extLst>
  </p:cSld>
  <p:clrMapOvr>
    <a:masterClrMapping/>
  </p:clrMapOvr>
  <p:transition/>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423" indent="0">
              <a:buNone/>
              <a:defRPr sz="2800" b="1"/>
            </a:lvl2pPr>
            <a:lvl3pPr marL="1298858" indent="0">
              <a:buNone/>
              <a:defRPr sz="2600" b="1"/>
            </a:lvl3pPr>
            <a:lvl4pPr marL="1948300" indent="0">
              <a:buNone/>
              <a:defRPr sz="2300" b="1"/>
            </a:lvl4pPr>
            <a:lvl5pPr marL="2597729" indent="0">
              <a:buNone/>
              <a:defRPr sz="2300" b="1"/>
            </a:lvl5pPr>
            <a:lvl6pPr marL="3247156" indent="0">
              <a:buNone/>
              <a:defRPr sz="2300" b="1"/>
            </a:lvl6pPr>
            <a:lvl7pPr marL="3896595" indent="0">
              <a:buNone/>
              <a:defRPr sz="2300" b="1"/>
            </a:lvl7pPr>
            <a:lvl8pPr marL="4546020" indent="0">
              <a:buNone/>
              <a:defRPr sz="2300" b="1"/>
            </a:lvl8pPr>
            <a:lvl9pPr marL="5195456"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423" indent="0">
              <a:buNone/>
              <a:defRPr sz="2800" b="1"/>
            </a:lvl2pPr>
            <a:lvl3pPr marL="1298858" indent="0">
              <a:buNone/>
              <a:defRPr sz="2600" b="1"/>
            </a:lvl3pPr>
            <a:lvl4pPr marL="1948300" indent="0">
              <a:buNone/>
              <a:defRPr sz="2300" b="1"/>
            </a:lvl4pPr>
            <a:lvl5pPr marL="2597729" indent="0">
              <a:buNone/>
              <a:defRPr sz="2300" b="1"/>
            </a:lvl5pPr>
            <a:lvl6pPr marL="3247156" indent="0">
              <a:buNone/>
              <a:defRPr sz="2300" b="1"/>
            </a:lvl6pPr>
            <a:lvl7pPr marL="3896595" indent="0">
              <a:buNone/>
              <a:defRPr sz="2300" b="1"/>
            </a:lvl7pPr>
            <a:lvl8pPr marL="4546020" indent="0">
              <a:buNone/>
              <a:defRPr sz="2300" b="1"/>
            </a:lvl8pPr>
            <a:lvl9pPr marL="5195456"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35C76E2A-22C6-4483-84DA-E90E1DE10DB9}" type="datetimeFigureOut">
              <a:rPr lang="en-US"/>
              <a:pPr>
                <a:defRPr/>
              </a:pPr>
              <a:t>4/19/2016</a:t>
            </a:fld>
            <a:endParaRPr lang="en-US" dirty="0"/>
          </a:p>
        </p:txBody>
      </p:sp>
      <p:sp>
        <p:nvSpPr>
          <p:cNvPr id="8"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9"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020F22B-6B22-4B96-953B-401449D302E6}" type="slidenum">
              <a:rPr lang="en-US"/>
              <a:pPr>
                <a:defRPr/>
              </a:pPr>
              <a:t>‹#›</a:t>
            </a:fld>
            <a:endParaRPr lang="en-US" dirty="0"/>
          </a:p>
        </p:txBody>
      </p:sp>
    </p:spTree>
    <p:extLst>
      <p:ext uri="{BB962C8B-B14F-4D97-AF65-F5344CB8AC3E}">
        <p14:creationId xmlns:p14="http://schemas.microsoft.com/office/powerpoint/2010/main" val="141899997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43203353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115108888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75218227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a:prstGeom prst="rect">
            <a:avLst/>
          </a:prstGeo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a:prstGeom prst="rect">
            <a:avLst/>
          </a:prstGeo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a:prstGeom prst="rect">
            <a:avLst/>
          </a:prstGeo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3849124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0"/>
          </p:nvPr>
        </p:nvSpPr>
        <p:spPr/>
        <p:txBody>
          <a:bodyPr/>
          <a:lstStyle/>
          <a:p>
            <a:pPr>
              <a:defRPr/>
            </a:pPr>
            <a:endParaRPr lang="en-US" dirty="0"/>
          </a:p>
        </p:txBody>
      </p:sp>
      <p:sp>
        <p:nvSpPr>
          <p:cNvPr id="12" name="Footer Placeholder 11"/>
          <p:cNvSpPr>
            <a:spLocks noGrp="1"/>
          </p:cNvSpPr>
          <p:nvPr>
            <p:ph type="ftr" sz="quarter" idx="11"/>
          </p:nvPr>
        </p:nvSpPr>
        <p:spPr/>
        <p:txBody>
          <a:bodyPr/>
          <a:lstStyle/>
          <a:p>
            <a:pPr>
              <a:defRPr/>
            </a:pPr>
            <a:endParaRPr lang="en-US" dirty="0"/>
          </a:p>
        </p:txBody>
      </p:sp>
      <p:sp>
        <p:nvSpPr>
          <p:cNvPr id="13" name="Slide Number Placeholder 12"/>
          <p:cNvSpPr>
            <a:spLocks noGrp="1"/>
          </p:cNvSpPr>
          <p:nvPr>
            <p:ph type="sldNum" sz="quarter" idx="12"/>
          </p:nvPr>
        </p:nvSpPr>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146667595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56C79"/>
        </a:solidFill>
        <a:effectLst/>
      </p:bgPr>
    </p:bg>
    <p:spTree>
      <p:nvGrpSpPr>
        <p:cNvPr id="1" name=""/>
        <p:cNvGrpSpPr/>
        <p:nvPr/>
      </p:nvGrpSpPr>
      <p:grpSpPr>
        <a:xfrm>
          <a:off x="0" y="0"/>
          <a:ext cx="0" cy="0"/>
          <a:chOff x="0" y="0"/>
          <a:chExt cx="0" cy="0"/>
        </a:xfrm>
      </p:grpSpPr>
      <p:pic>
        <p:nvPicPr>
          <p:cNvPr id="2050" name="Picture 2" descr="P:\CYDS\Analysis\Conferences\SAVIR 2015\CTC 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 y="13579"/>
            <a:ext cx="13022875" cy="24468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48748" y="1964267"/>
            <a:ext cx="9970347" cy="912142"/>
          </a:xfrm>
          <a:solidFill>
            <a:srgbClr val="FF9900">
              <a:alpha val="68000"/>
            </a:srgbClr>
          </a:solidFill>
          <a:effectLst>
            <a:outerShdw blurRad="50800" dist="38100" dir="2700000" algn="tl" rotWithShape="0">
              <a:prstClr val="black">
                <a:alpha val="40000"/>
              </a:prstClr>
            </a:outerShdw>
          </a:effectLst>
        </p:spPr>
        <p:txBody>
          <a:bodyPr/>
          <a:lstStyle>
            <a:lvl1pPr>
              <a:defRPr sz="4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240" y="3156373"/>
            <a:ext cx="11704320" cy="5556392"/>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a:xfrm>
            <a:off x="4240108" y="7839006"/>
            <a:ext cx="4118187" cy="677333"/>
          </a:xfrm>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3DB3D2DC-7A28-4BC9-A0F7-A85A312DF222}" type="slidenum">
              <a:rPr lang="en-US"/>
              <a:pPr>
                <a:defRPr/>
              </a:pPr>
              <a:t>‹#›</a:t>
            </a:fld>
            <a:endParaRPr lang="en-US" dirty="0"/>
          </a:p>
        </p:txBody>
      </p:sp>
    </p:spTree>
    <p:extLst>
      <p:ext uri="{BB962C8B-B14F-4D97-AF65-F5344CB8AC3E}">
        <p14:creationId xmlns:p14="http://schemas.microsoft.com/office/powerpoint/2010/main" val="1722387477"/>
      </p:ext>
    </p:extLst>
  </p:cSld>
  <p:clrMapOvr>
    <a:masterClrMapping/>
  </p:clrMapOvr>
  <p:transition/>
  <p:timing>
    <p:tnLst>
      <p:par>
        <p:cTn id="1" dur="indefinite" restart="never" nodeType="tmRoot"/>
      </p:par>
    </p:tnLst>
  </p:timing>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
          <p:cNvPicPr>
            <a:picLocks noChangeAspect="1" noChangeArrowheads="1"/>
          </p:cNvPicPr>
          <p:nvPr userDrawn="1"/>
        </p:nvPicPr>
        <p:blipFill>
          <a:blip r:embed="rId2" cstate="print"/>
          <a:srcRect/>
          <a:stretch>
            <a:fillRect/>
          </a:stretch>
        </p:blipFill>
        <p:spPr bwMode="auto">
          <a:xfrm>
            <a:off x="11704320" y="31"/>
            <a:ext cx="1300480" cy="1235005"/>
          </a:xfrm>
          <a:prstGeom prst="rect">
            <a:avLst/>
          </a:prstGeom>
          <a:noFill/>
          <a:ln w="9525">
            <a:noFill/>
            <a:miter lim="800000"/>
            <a:headEnd/>
            <a:tailEnd/>
          </a:ln>
        </p:spPr>
      </p:pic>
      <p:sp>
        <p:nvSpPr>
          <p:cNvPr id="2" name="Title 1"/>
          <p:cNvSpPr>
            <a:spLocks noGrp="1"/>
          </p:cNvSpPr>
          <p:nvPr>
            <p:ph type="title"/>
          </p:nvPr>
        </p:nvSpPr>
        <p:spPr>
          <a:xfrm>
            <a:off x="1027290" y="626762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23"/>
            <a:ext cx="11054080" cy="2133599"/>
          </a:xfrm>
        </p:spPr>
        <p:txBody>
          <a:bodyPr anchor="b"/>
          <a:lstStyle>
            <a:lvl1pPr marL="0" indent="0">
              <a:buNone/>
              <a:defRPr sz="2800"/>
            </a:lvl1pPr>
            <a:lvl2pPr marL="649524" indent="0">
              <a:buNone/>
              <a:defRPr sz="2600"/>
            </a:lvl2pPr>
            <a:lvl3pPr marL="1299059" indent="0">
              <a:buNone/>
              <a:defRPr sz="2300"/>
            </a:lvl3pPr>
            <a:lvl4pPr marL="1948599" indent="0">
              <a:buNone/>
              <a:defRPr sz="2000"/>
            </a:lvl4pPr>
            <a:lvl5pPr marL="2598128" indent="0">
              <a:buNone/>
              <a:defRPr sz="2000"/>
            </a:lvl5pPr>
            <a:lvl6pPr marL="3247655" indent="0">
              <a:buNone/>
              <a:defRPr sz="2000"/>
            </a:lvl6pPr>
            <a:lvl7pPr marL="3897194" indent="0">
              <a:buNone/>
              <a:defRPr sz="2000"/>
            </a:lvl7pPr>
            <a:lvl8pPr marL="4546718" indent="0">
              <a:buNone/>
              <a:defRPr sz="2000"/>
            </a:lvl8pPr>
            <a:lvl9pPr marL="5196254" indent="0">
              <a:buNone/>
              <a:defRPr sz="20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CE295F1-FE43-426F-834C-3CDF41CE1897}" type="slidenum">
              <a:rPr lang="en-US"/>
              <a:pPr>
                <a:defRPr/>
              </a:pPr>
              <a:t>‹#›</a:t>
            </a:fld>
            <a:endParaRPr lang="en-US" dirty="0"/>
          </a:p>
        </p:txBody>
      </p:sp>
    </p:spTree>
    <p:extLst>
      <p:ext uri="{BB962C8B-B14F-4D97-AF65-F5344CB8AC3E}">
        <p14:creationId xmlns:p14="http://schemas.microsoft.com/office/powerpoint/2010/main" val="169234873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8473" y="30"/>
            <a:ext cx="11126330" cy="2077109"/>
          </a:xfrm>
        </p:spPr>
        <p:txBody>
          <a:bodyPr/>
          <a:lstStyle>
            <a:lvl1pPr algn="ct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27587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10773" y="227587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E1864AD6-E448-4B55-9DA2-578C2E5DAE92}" type="datetimeFigureOut">
              <a:rPr lang="en-US"/>
              <a:pPr>
                <a:defRPr/>
              </a:pPr>
              <a:t>4/19/2016</a:t>
            </a:fld>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820AA7E-DB6A-4373-8038-231FA9AD7355}" type="slidenum">
              <a:rPr lang="en-US"/>
              <a:pPr>
                <a:defRPr/>
              </a:pPr>
              <a:t>‹#›</a:t>
            </a:fld>
            <a:endParaRPr lang="en-US" dirty="0"/>
          </a:p>
        </p:txBody>
      </p:sp>
    </p:spTree>
    <p:extLst>
      <p:ext uri="{BB962C8B-B14F-4D97-AF65-F5344CB8AC3E}">
        <p14:creationId xmlns:p14="http://schemas.microsoft.com/office/powerpoint/2010/main" val="59958405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524" indent="0">
              <a:buNone/>
              <a:defRPr sz="2800" b="1"/>
            </a:lvl2pPr>
            <a:lvl3pPr marL="1299059" indent="0">
              <a:buNone/>
              <a:defRPr sz="2600" b="1"/>
            </a:lvl3pPr>
            <a:lvl4pPr marL="1948599" indent="0">
              <a:buNone/>
              <a:defRPr sz="2300" b="1"/>
            </a:lvl4pPr>
            <a:lvl5pPr marL="2598128" indent="0">
              <a:buNone/>
              <a:defRPr sz="2300" b="1"/>
            </a:lvl5pPr>
            <a:lvl6pPr marL="3247655" indent="0">
              <a:buNone/>
              <a:defRPr sz="2300" b="1"/>
            </a:lvl6pPr>
            <a:lvl7pPr marL="3897194" indent="0">
              <a:buNone/>
              <a:defRPr sz="2300" b="1"/>
            </a:lvl7pPr>
            <a:lvl8pPr marL="4546718" indent="0">
              <a:buNone/>
              <a:defRPr sz="2300" b="1"/>
            </a:lvl8pPr>
            <a:lvl9pPr marL="519625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524" indent="0">
              <a:buNone/>
              <a:defRPr sz="2800" b="1"/>
            </a:lvl2pPr>
            <a:lvl3pPr marL="1299059" indent="0">
              <a:buNone/>
              <a:defRPr sz="2600" b="1"/>
            </a:lvl3pPr>
            <a:lvl4pPr marL="1948599" indent="0">
              <a:buNone/>
              <a:defRPr sz="2300" b="1"/>
            </a:lvl4pPr>
            <a:lvl5pPr marL="2598128" indent="0">
              <a:buNone/>
              <a:defRPr sz="2300" b="1"/>
            </a:lvl5pPr>
            <a:lvl6pPr marL="3247655" indent="0">
              <a:buNone/>
              <a:defRPr sz="2300" b="1"/>
            </a:lvl6pPr>
            <a:lvl7pPr marL="3897194" indent="0">
              <a:buNone/>
              <a:defRPr sz="2300" b="1"/>
            </a:lvl7pPr>
            <a:lvl8pPr marL="4546718" indent="0">
              <a:buNone/>
              <a:defRPr sz="2300" b="1"/>
            </a:lvl8pPr>
            <a:lvl9pPr marL="519625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35C76E2A-22C6-4483-84DA-E90E1DE10DB9}" type="datetimeFigureOut">
              <a:rPr lang="en-US"/>
              <a:pPr>
                <a:defRPr/>
              </a:pPr>
              <a:t>4/19/2016</a:t>
            </a:fld>
            <a:endParaRPr lang="en-US" dirty="0"/>
          </a:p>
        </p:txBody>
      </p:sp>
      <p:sp>
        <p:nvSpPr>
          <p:cNvPr id="8"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9"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020F22B-6B22-4B96-953B-401449D302E6}" type="slidenum">
              <a:rPr lang="en-US"/>
              <a:pPr>
                <a:defRPr/>
              </a:pPr>
              <a:t>‹#›</a:t>
            </a:fld>
            <a:endParaRPr lang="en-US" dirty="0"/>
          </a:p>
        </p:txBody>
      </p:sp>
    </p:spTree>
    <p:extLst>
      <p:ext uri="{BB962C8B-B14F-4D97-AF65-F5344CB8AC3E}">
        <p14:creationId xmlns:p14="http://schemas.microsoft.com/office/powerpoint/2010/main" val="124138926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224BE7AD-8918-4BE5-AF32-FE990A64885B}" type="datetimeFigureOut">
              <a:rPr lang="en-US"/>
              <a:pPr>
                <a:defRPr/>
              </a:pPr>
              <a:t>4/19/2016</a:t>
            </a:fld>
            <a:endParaRPr lang="en-US" dirty="0"/>
          </a:p>
        </p:txBody>
      </p:sp>
      <p:sp>
        <p:nvSpPr>
          <p:cNvPr id="4"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5"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70B8AB2-3F70-4DF3-A879-9AE516C5F159}" type="slidenum">
              <a:rPr lang="en-US"/>
              <a:pPr>
                <a:defRPr/>
              </a:pPr>
              <a:t>‹#›</a:t>
            </a:fld>
            <a:endParaRPr lang="en-US" dirty="0"/>
          </a:p>
        </p:txBody>
      </p:sp>
    </p:spTree>
    <p:extLst>
      <p:ext uri="{BB962C8B-B14F-4D97-AF65-F5344CB8AC3E}">
        <p14:creationId xmlns:p14="http://schemas.microsoft.com/office/powerpoint/2010/main" val="2676612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224BE7AD-8918-4BE5-AF32-FE990A64885B}" type="datetimeFigureOut">
              <a:rPr lang="en-US"/>
              <a:pPr>
                <a:defRPr/>
              </a:pPr>
              <a:t>4/19/2016</a:t>
            </a:fld>
            <a:endParaRPr lang="en-US" dirty="0"/>
          </a:p>
        </p:txBody>
      </p:sp>
      <p:sp>
        <p:nvSpPr>
          <p:cNvPr id="4"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5"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70B8AB2-3F70-4DF3-A879-9AE516C5F159}" type="slidenum">
              <a:rPr lang="en-US"/>
              <a:pPr>
                <a:defRPr/>
              </a:pPr>
              <a:t>‹#›</a:t>
            </a:fld>
            <a:endParaRPr lang="en-US" dirty="0"/>
          </a:p>
        </p:txBody>
      </p:sp>
    </p:spTree>
    <p:extLst>
      <p:ext uri="{BB962C8B-B14F-4D97-AF65-F5344CB8AC3E}">
        <p14:creationId xmlns:p14="http://schemas.microsoft.com/office/powerpoint/2010/main" val="319752070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F7DF3C9E-6725-46FA-8BAD-9F5DDC55E680}" type="datetimeFigureOut">
              <a:rPr lang="en-US"/>
              <a:pPr>
                <a:defRPr/>
              </a:pPr>
              <a:t>4/19/2016</a:t>
            </a:fld>
            <a:endParaRPr lang="en-US" dirty="0"/>
          </a:p>
        </p:txBody>
      </p:sp>
      <p:sp>
        <p:nvSpPr>
          <p:cNvPr id="3"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4"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ABB89E7-E2E7-457D-A744-B6AE8B8E7C79}" type="slidenum">
              <a:rPr lang="en-US"/>
              <a:pPr>
                <a:defRPr/>
              </a:pPr>
              <a:t>‹#›</a:t>
            </a:fld>
            <a:endParaRPr lang="en-US" dirty="0"/>
          </a:p>
        </p:txBody>
      </p:sp>
    </p:spTree>
    <p:extLst>
      <p:ext uri="{BB962C8B-B14F-4D97-AF65-F5344CB8AC3E}">
        <p14:creationId xmlns:p14="http://schemas.microsoft.com/office/powerpoint/2010/main" val="395678064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5084516" y="38836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524" indent="0">
              <a:buNone/>
              <a:defRPr sz="1700"/>
            </a:lvl2pPr>
            <a:lvl3pPr marL="1299059" indent="0">
              <a:buNone/>
              <a:defRPr sz="1400"/>
            </a:lvl3pPr>
            <a:lvl4pPr marL="1948599" indent="0">
              <a:buNone/>
              <a:defRPr sz="1300"/>
            </a:lvl4pPr>
            <a:lvl5pPr marL="2598128" indent="0">
              <a:buNone/>
              <a:defRPr sz="1300"/>
            </a:lvl5pPr>
            <a:lvl6pPr marL="3247655" indent="0">
              <a:buNone/>
              <a:defRPr sz="1300"/>
            </a:lvl6pPr>
            <a:lvl7pPr marL="3897194" indent="0">
              <a:buNone/>
              <a:defRPr sz="1300"/>
            </a:lvl7pPr>
            <a:lvl8pPr marL="4546718" indent="0">
              <a:buNone/>
              <a:defRPr sz="1300"/>
            </a:lvl8pPr>
            <a:lvl9pPr marL="5196254"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1C762957-1FD1-493A-97ED-F947D6BE67E4}" type="slidenum">
              <a:rPr lang="en-US"/>
              <a:pPr>
                <a:defRPr/>
              </a:pPr>
              <a:t>‹#›</a:t>
            </a:fld>
            <a:endParaRPr lang="en-US" dirty="0"/>
          </a:p>
        </p:txBody>
      </p:sp>
    </p:spTree>
    <p:extLst>
      <p:ext uri="{BB962C8B-B14F-4D97-AF65-F5344CB8AC3E}">
        <p14:creationId xmlns:p14="http://schemas.microsoft.com/office/powerpoint/2010/main" val="613155138"/>
      </p:ext>
    </p:extLst>
  </p:cSld>
  <p:clrMapOvr>
    <a:masterClrMapping/>
  </p:clrMapOvr>
  <p:transition/>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9524" indent="0">
              <a:buNone/>
              <a:defRPr sz="4000"/>
            </a:lvl2pPr>
            <a:lvl3pPr marL="1299059" indent="0">
              <a:buNone/>
              <a:defRPr sz="3400"/>
            </a:lvl3pPr>
            <a:lvl4pPr marL="1948599" indent="0">
              <a:buNone/>
              <a:defRPr sz="2800"/>
            </a:lvl4pPr>
            <a:lvl5pPr marL="2598128" indent="0">
              <a:buNone/>
              <a:defRPr sz="2800"/>
            </a:lvl5pPr>
            <a:lvl6pPr marL="3247655" indent="0">
              <a:buNone/>
              <a:defRPr sz="2800"/>
            </a:lvl6pPr>
            <a:lvl7pPr marL="3897194" indent="0">
              <a:buNone/>
              <a:defRPr sz="2800"/>
            </a:lvl7pPr>
            <a:lvl8pPr marL="4546718" indent="0">
              <a:buNone/>
              <a:defRPr sz="2800"/>
            </a:lvl8pPr>
            <a:lvl9pPr marL="5196254" indent="0">
              <a:buNone/>
              <a:defRPr sz="2800"/>
            </a:lvl9pPr>
          </a:lstStyle>
          <a:p>
            <a:pPr lvl="0"/>
            <a:r>
              <a:rPr lang="en-US" noProof="0" dirty="0" smtClean="0"/>
              <a:t>Click icon to add picture</a:t>
            </a:r>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b="1"/>
            </a:lvl1pPr>
            <a:lvl2pPr marL="649524" indent="0">
              <a:buNone/>
              <a:defRPr sz="1700"/>
            </a:lvl2pPr>
            <a:lvl3pPr marL="1299059" indent="0">
              <a:buNone/>
              <a:defRPr sz="1400"/>
            </a:lvl3pPr>
            <a:lvl4pPr marL="1948599" indent="0">
              <a:buNone/>
              <a:defRPr sz="1300"/>
            </a:lvl4pPr>
            <a:lvl5pPr marL="2598128" indent="0">
              <a:buNone/>
              <a:defRPr sz="1300"/>
            </a:lvl5pPr>
            <a:lvl6pPr marL="3247655" indent="0">
              <a:buNone/>
              <a:defRPr sz="1300"/>
            </a:lvl6pPr>
            <a:lvl7pPr marL="3897194" indent="0">
              <a:buNone/>
              <a:defRPr sz="1300"/>
            </a:lvl7pPr>
            <a:lvl8pPr marL="4546718" indent="0">
              <a:buNone/>
              <a:defRPr sz="1300"/>
            </a:lvl8pPr>
            <a:lvl9pPr marL="5196254"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8F3FE76E-D2B6-4E47-8221-D17EF712B0E0}" type="slidenum">
              <a:rPr lang="en-US"/>
              <a:pPr>
                <a:defRPr/>
              </a:pPr>
              <a:t>‹#›</a:t>
            </a:fld>
            <a:endParaRPr lang="en-US" dirty="0"/>
          </a:p>
        </p:txBody>
      </p:sp>
    </p:spTree>
    <p:extLst>
      <p:ext uri="{BB962C8B-B14F-4D97-AF65-F5344CB8AC3E}">
        <p14:creationId xmlns:p14="http://schemas.microsoft.com/office/powerpoint/2010/main" val="2452727223"/>
      </p:ext>
    </p:extLst>
  </p:cSld>
  <p:clrMapOvr>
    <a:masterClrMapping/>
  </p:clrMapOvr>
  <p:transition/>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9DC7EE9-7320-455A-AA08-CBB159D9ECAC}" type="slidenum">
              <a:rPr lang="en-US"/>
              <a:pPr>
                <a:defRPr/>
              </a:pPr>
              <a:t>‹#›</a:t>
            </a:fld>
            <a:endParaRPr lang="en-US" dirty="0"/>
          </a:p>
        </p:txBody>
      </p:sp>
    </p:spTree>
    <p:extLst>
      <p:ext uri="{BB962C8B-B14F-4D97-AF65-F5344CB8AC3E}">
        <p14:creationId xmlns:p14="http://schemas.microsoft.com/office/powerpoint/2010/main" val="2660032291"/>
      </p:ext>
    </p:extLst>
  </p:cSld>
  <p:clrMapOvr>
    <a:masterClrMapping/>
  </p:clrMapOvr>
  <p:transition/>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51272"/>
            <a:ext cx="2926080" cy="85614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51272"/>
            <a:ext cx="8561493" cy="85614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E88B5B12-ED7A-40E5-B44B-4085864D4D64}" type="slidenum">
              <a:rPr lang="en-US"/>
              <a:pPr>
                <a:defRPr/>
              </a:pPr>
              <a:t>‹#›</a:t>
            </a:fld>
            <a:endParaRPr lang="en-US" dirty="0"/>
          </a:p>
        </p:txBody>
      </p:sp>
    </p:spTree>
    <p:extLst>
      <p:ext uri="{BB962C8B-B14F-4D97-AF65-F5344CB8AC3E}">
        <p14:creationId xmlns:p14="http://schemas.microsoft.com/office/powerpoint/2010/main" val="165724684"/>
      </p:ext>
    </p:extLst>
  </p:cSld>
  <p:clrMapOvr>
    <a:masterClrMapping/>
  </p:clrMapOvr>
  <p:transition/>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240" y="2275871"/>
            <a:ext cx="11704320" cy="6436925"/>
          </a:xfrm>
        </p:spPr>
        <p:txBody>
          <a:bodyPr/>
          <a:lstStyle/>
          <a:p>
            <a:pPr lvl="0"/>
            <a:r>
              <a:rPr lang="en-US" noProof="0" dirty="0" smtClean="0"/>
              <a:t>Click icon to add table</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1BA1EE4-FF33-4533-B753-E7653D3F6586}" type="slidenum">
              <a:rPr lang="en-US"/>
              <a:pPr>
                <a:defRPr/>
              </a:pPr>
              <a:t>‹#›</a:t>
            </a:fld>
            <a:endParaRPr lang="en-US" dirty="0"/>
          </a:p>
        </p:txBody>
      </p:sp>
    </p:spTree>
    <p:extLst>
      <p:ext uri="{BB962C8B-B14F-4D97-AF65-F5344CB8AC3E}">
        <p14:creationId xmlns:p14="http://schemas.microsoft.com/office/powerpoint/2010/main" val="3266281292"/>
      </p:ext>
    </p:extLst>
  </p:cSld>
  <p:clrMapOvr>
    <a:masterClrMapping/>
  </p:clrMapOvr>
  <p:transition/>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71"/>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71"/>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DC9A28F-5F7D-47A4-9522-E7D25EF516DE}" type="slidenum">
              <a:rPr lang="en-US"/>
              <a:pPr>
                <a:defRPr/>
              </a:pPr>
              <a:t>‹#›</a:t>
            </a:fld>
            <a:endParaRPr lang="en-US" dirty="0"/>
          </a:p>
        </p:txBody>
      </p:sp>
    </p:spTree>
    <p:extLst>
      <p:ext uri="{BB962C8B-B14F-4D97-AF65-F5344CB8AC3E}">
        <p14:creationId xmlns:p14="http://schemas.microsoft.com/office/powerpoint/2010/main" val="2503882482"/>
      </p:ext>
    </p:extLst>
  </p:cSld>
  <p:clrMapOvr>
    <a:masterClrMapping/>
  </p:clrMapOvr>
  <p:transition/>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50240" y="2275871"/>
            <a:ext cx="11704320" cy="6436925"/>
          </a:xfrm>
        </p:spPr>
        <p:txBody>
          <a:bodyPr/>
          <a:lstStyle/>
          <a:p>
            <a:pPr lvl="0"/>
            <a:r>
              <a:rPr lang="en-US" noProof="0" dirty="0" smtClean="0"/>
              <a:t>Click icon to add chart</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BC2F9BB0-75F5-454F-9BB5-83655B897B19}" type="slidenum">
              <a:rPr lang="en-US"/>
              <a:pPr>
                <a:defRPr/>
              </a:pPr>
              <a:t>‹#›</a:t>
            </a:fld>
            <a:endParaRPr lang="en-US" dirty="0"/>
          </a:p>
        </p:txBody>
      </p:sp>
    </p:spTree>
    <p:extLst>
      <p:ext uri="{BB962C8B-B14F-4D97-AF65-F5344CB8AC3E}">
        <p14:creationId xmlns:p14="http://schemas.microsoft.com/office/powerpoint/2010/main" val="3595517717"/>
      </p:ext>
    </p:extLst>
  </p:cSld>
  <p:clrMapOvr>
    <a:masterClrMapping/>
  </p:clrMapOvr>
  <p:transition/>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415431"/>
            <a:ext cx="11704320" cy="1968782"/>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50240" y="2709333"/>
            <a:ext cx="5743787" cy="5852160"/>
          </a:xfrm>
        </p:spPr>
        <p:txBody>
          <a:bodyPr/>
          <a:lstStyle/>
          <a:p>
            <a:pPr lvl="0"/>
            <a:r>
              <a:rPr lang="en-US" noProof="0" dirty="0" smtClean="0"/>
              <a:t>Click icon to add clip art</a:t>
            </a:r>
          </a:p>
        </p:txBody>
      </p:sp>
      <p:sp>
        <p:nvSpPr>
          <p:cNvPr id="4" name="Text Placeholder 3"/>
          <p:cNvSpPr>
            <a:spLocks noGrp="1"/>
          </p:cNvSpPr>
          <p:nvPr>
            <p:ph type="body" sz="half" idx="2"/>
          </p:nvPr>
        </p:nvSpPr>
        <p:spPr>
          <a:xfrm>
            <a:off x="6610773" y="2709333"/>
            <a:ext cx="5743787" cy="58521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eaLnBrk="0" hangingPunct="0">
              <a:defRPr>
                <a:solidFill>
                  <a:schemeClr val="tx1"/>
                </a:solidFill>
                <a:latin typeface="Tahoma"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eaLnBrk="0" hangingPunct="0">
              <a:defRPr smtClean="0">
                <a:solidFill>
                  <a:schemeClr val="tx1"/>
                </a:solidFill>
                <a:latin typeface="Tahoma" charset="0"/>
              </a:defRPr>
            </a:lvl1pPr>
          </a:lstStyle>
          <a:p>
            <a:pPr>
              <a:defRPr/>
            </a:pPr>
            <a:fld id="{42C86309-E5A2-4F29-A775-50DDD982D7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8393672"/>
      </p:ext>
    </p:extLst>
  </p:cSld>
  <p:clrMapOvr>
    <a:masterClrMapping/>
  </p:clrMapOvr>
  <p:transition/>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71"/>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610773" y="2275840"/>
            <a:ext cx="5743787" cy="31089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610773" y="5601549"/>
            <a:ext cx="5743787" cy="31112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E902260C-DE4D-4717-816E-20DF082F8FC4}" type="slidenum">
              <a:rPr lang="en-US"/>
              <a:pPr>
                <a:defRPr/>
              </a:pPr>
              <a:t>‹#›</a:t>
            </a:fld>
            <a:endParaRPr lang="en-US" dirty="0"/>
          </a:p>
        </p:txBody>
      </p:sp>
    </p:spTree>
    <p:extLst>
      <p:ext uri="{BB962C8B-B14F-4D97-AF65-F5344CB8AC3E}">
        <p14:creationId xmlns:p14="http://schemas.microsoft.com/office/powerpoint/2010/main" val="3881064736"/>
      </p:ext>
    </p:extLst>
  </p:cSld>
  <p:clrMapOvr>
    <a:masterClrMapping/>
  </p:clrMapOvr>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F7DF3C9E-6725-46FA-8BAD-9F5DDC55E680}" type="datetimeFigureOut">
              <a:rPr lang="en-US"/>
              <a:pPr>
                <a:defRPr/>
              </a:pPr>
              <a:t>4/19/2016</a:t>
            </a:fld>
            <a:endParaRPr lang="en-US" dirty="0"/>
          </a:p>
        </p:txBody>
      </p:sp>
      <p:sp>
        <p:nvSpPr>
          <p:cNvPr id="3"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4"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ABB89E7-E2E7-457D-A744-B6AE8B8E7C79}" type="slidenum">
              <a:rPr lang="en-US"/>
              <a:pPr>
                <a:defRPr/>
              </a:pPr>
              <a:t>‹#›</a:t>
            </a:fld>
            <a:endParaRPr lang="en-US" dirty="0"/>
          </a:p>
        </p:txBody>
      </p:sp>
    </p:spTree>
    <p:extLst>
      <p:ext uri="{BB962C8B-B14F-4D97-AF65-F5344CB8AC3E}">
        <p14:creationId xmlns:p14="http://schemas.microsoft.com/office/powerpoint/2010/main" val="334033184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a:prstGeom prst="rect">
            <a:avLst/>
          </a:prstGeo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a:prstGeom prst="rect">
            <a:avLst/>
          </a:prstGeo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a:prstGeom prst="rect">
            <a:avLst/>
          </a:prstGeo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23801323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25617743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394680316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232909646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a:prstGeom prst="rect">
            <a:avLst/>
          </a:prstGeom>
        </p:spPr>
        <p:txBody>
          <a:bodyPr/>
          <a:lstStyle>
            <a:lvl1pPr marL="0" indent="0" algn="ctr">
              <a:buNone/>
              <a:defRPr b="0"/>
            </a:lvl1pPr>
            <a:lvl2pPr marL="649524" indent="0" algn="ctr">
              <a:buNone/>
              <a:defRPr/>
            </a:lvl2pPr>
            <a:lvl3pPr marL="1299059" indent="0" algn="ctr">
              <a:buNone/>
              <a:defRPr/>
            </a:lvl3pPr>
            <a:lvl4pPr marL="1948599" indent="0" algn="ctr">
              <a:buNone/>
              <a:defRPr/>
            </a:lvl4pPr>
            <a:lvl5pPr marL="2598128" indent="0" algn="ctr">
              <a:buNone/>
              <a:defRPr/>
            </a:lvl5pPr>
            <a:lvl6pPr marL="3247655" indent="0" algn="ctr">
              <a:buNone/>
              <a:defRPr/>
            </a:lvl6pPr>
            <a:lvl7pPr marL="3897194" indent="0" algn="ctr">
              <a:buNone/>
              <a:defRPr/>
            </a:lvl7pPr>
            <a:lvl8pPr marL="4546718" indent="0" algn="ctr">
              <a:buNone/>
              <a:defRPr/>
            </a:lvl8pPr>
            <a:lvl9pPr marL="5196254" indent="0" algn="ctr">
              <a:buNone/>
              <a:defRPr/>
            </a:lvl9pPr>
          </a:lstStyle>
          <a:p>
            <a:r>
              <a:rPr lang="en-US" smtClean="0"/>
              <a:t>Click to edit Master subtitle style</a:t>
            </a:r>
            <a:endParaRPr lang="en-US" dirty="0"/>
          </a:p>
        </p:txBody>
      </p:sp>
      <p:sp>
        <p:nvSpPr>
          <p:cNvPr id="7" name="Title 6"/>
          <p:cNvSpPr>
            <a:spLocks noGrp="1"/>
          </p:cNvSpPr>
          <p:nvPr>
            <p:ph type="title"/>
          </p:nvPr>
        </p:nvSpPr>
        <p:spPr>
          <a:xfrm>
            <a:off x="2492586" y="182884"/>
            <a:ext cx="9970347" cy="1799448"/>
          </a:xfrm>
          <a:prstGeom prst="rect">
            <a:avLst/>
          </a:prstGeom>
        </p:spPr>
        <p:txBody>
          <a:bodyPr/>
          <a:lstStyle/>
          <a:p>
            <a:r>
              <a:rPr lang="en-US" smtClean="0"/>
              <a:t>Click to edit Master title style</a:t>
            </a:r>
            <a:endParaRPr lang="en-US"/>
          </a:p>
        </p:txBody>
      </p:sp>
      <p:sp>
        <p:nvSpPr>
          <p:cNvPr id="11" name="Date Placeholder 10"/>
          <p:cNvSpPr>
            <a:spLocks noGrp="1"/>
          </p:cNvSpPr>
          <p:nvPr>
            <p:ph type="dt" sz="half" idx="10"/>
          </p:nvPr>
        </p:nvSpPr>
        <p:spPr>
          <a:xfrm>
            <a:off x="650240" y="8882098"/>
            <a:ext cx="3034453" cy="677333"/>
          </a:xfrm>
          <a:prstGeom prst="rect">
            <a:avLst/>
          </a:prstGeom>
        </p:spPr>
        <p:txBody>
          <a:bodyPr/>
          <a:lstStyle/>
          <a:p>
            <a:pPr>
              <a:defRPr/>
            </a:pPr>
            <a:endParaRPr lang="en-US" dirty="0"/>
          </a:p>
        </p:txBody>
      </p:sp>
      <p:sp>
        <p:nvSpPr>
          <p:cNvPr id="12" name="Footer Placeholder 11"/>
          <p:cNvSpPr>
            <a:spLocks noGrp="1"/>
          </p:cNvSpPr>
          <p:nvPr>
            <p:ph type="ftr" sz="quarter" idx="11"/>
          </p:nvPr>
        </p:nvSpPr>
        <p:spPr>
          <a:xfrm>
            <a:off x="4443308" y="8882098"/>
            <a:ext cx="4118187" cy="677333"/>
          </a:xfrm>
          <a:prstGeom prst="rect">
            <a:avLst/>
          </a:prstGeom>
        </p:spPr>
        <p:txBody>
          <a:bodyPr/>
          <a:lstStyle/>
          <a:p>
            <a:pPr>
              <a:defRPr/>
            </a:pPr>
            <a:endParaRPr lang="en-US" dirty="0"/>
          </a:p>
        </p:txBody>
      </p:sp>
      <p:sp>
        <p:nvSpPr>
          <p:cNvPr id="13" name="Slide Number Placeholder 12"/>
          <p:cNvSpPr>
            <a:spLocks noGrp="1"/>
          </p:cNvSpPr>
          <p:nvPr>
            <p:ph type="sldNum" sz="quarter" idx="12"/>
          </p:nvPr>
        </p:nvSpPr>
        <p:spPr>
          <a:xfrm>
            <a:off x="9320107" y="8882098"/>
            <a:ext cx="3034453" cy="677333"/>
          </a:xfrm>
          <a:prstGeom prst="rect">
            <a:avLst/>
          </a:prstGeom>
        </p:spPr>
        <p:txBody>
          <a:bodyPr/>
          <a:lstStyle/>
          <a:p>
            <a:pPr>
              <a:defRPr/>
            </a:pPr>
            <a:fld id="{C6AA1E82-9032-4770-9D9B-0DC5B5CF2D3A}" type="slidenum">
              <a:rPr lang="en-US"/>
              <a:pPr>
                <a:defRPr/>
              </a:pPr>
              <a:t>‹#›</a:t>
            </a:fld>
            <a:endParaRPr lang="en-US" dirty="0"/>
          </a:p>
        </p:txBody>
      </p:sp>
    </p:spTree>
    <p:extLst>
      <p:ext uri="{BB962C8B-B14F-4D97-AF65-F5344CB8AC3E}">
        <p14:creationId xmlns:p14="http://schemas.microsoft.com/office/powerpoint/2010/main" val="89755989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a:prstGeom prst="rect">
            <a:avLst/>
          </a:prstGeom>
        </p:spPr>
        <p:txBody>
          <a:bodyPr lIns="129904" tIns="64953" rIns="129904" bIns="64953"/>
          <a:lstStyle/>
          <a:p>
            <a:r>
              <a:rPr lang="en-US" dirty="0" smtClean="0"/>
              <a:t>Click to edit Master title style</a:t>
            </a:r>
            <a:endParaRPr lang="en-US" dirty="0"/>
          </a:p>
        </p:txBody>
      </p:sp>
      <p:sp>
        <p:nvSpPr>
          <p:cNvPr id="3" name="Subtitle 2"/>
          <p:cNvSpPr>
            <a:spLocks noGrp="1"/>
          </p:cNvSpPr>
          <p:nvPr>
            <p:ph type="subTitle" idx="1"/>
          </p:nvPr>
        </p:nvSpPr>
        <p:spPr>
          <a:xfrm>
            <a:off x="1950720" y="5527040"/>
            <a:ext cx="9103360" cy="2492587"/>
          </a:xfrm>
          <a:prstGeom prst="rect">
            <a:avLst/>
          </a:prstGeom>
        </p:spPr>
        <p:txBody>
          <a:bodyPr lIns="129904" tIns="64953" rIns="129904" bIns="64953"/>
          <a:lstStyle>
            <a:lvl1pPr marL="0" indent="0" algn="ctr">
              <a:buNone/>
              <a:defRPr>
                <a:solidFill>
                  <a:schemeClr val="tx1">
                    <a:tint val="75000"/>
                  </a:schemeClr>
                </a:solidFill>
              </a:defRPr>
            </a:lvl1pPr>
            <a:lvl2pPr marL="649524" indent="0" algn="ctr">
              <a:buNone/>
              <a:defRPr>
                <a:solidFill>
                  <a:schemeClr val="tx1">
                    <a:tint val="75000"/>
                  </a:schemeClr>
                </a:solidFill>
              </a:defRPr>
            </a:lvl2pPr>
            <a:lvl3pPr marL="1299059" indent="0" algn="ctr">
              <a:buNone/>
              <a:defRPr>
                <a:solidFill>
                  <a:schemeClr val="tx1">
                    <a:tint val="75000"/>
                  </a:schemeClr>
                </a:solidFill>
              </a:defRPr>
            </a:lvl3pPr>
            <a:lvl4pPr marL="1948599" indent="0" algn="ctr">
              <a:buNone/>
              <a:defRPr>
                <a:solidFill>
                  <a:schemeClr val="tx1">
                    <a:tint val="75000"/>
                  </a:schemeClr>
                </a:solidFill>
              </a:defRPr>
            </a:lvl4pPr>
            <a:lvl5pPr marL="2598128" indent="0" algn="ctr">
              <a:buNone/>
              <a:defRPr>
                <a:solidFill>
                  <a:schemeClr val="tx1">
                    <a:tint val="75000"/>
                  </a:schemeClr>
                </a:solidFill>
              </a:defRPr>
            </a:lvl5pPr>
            <a:lvl6pPr marL="3247655" indent="0" algn="ctr">
              <a:buNone/>
              <a:defRPr>
                <a:solidFill>
                  <a:schemeClr val="tx1">
                    <a:tint val="75000"/>
                  </a:schemeClr>
                </a:solidFill>
              </a:defRPr>
            </a:lvl6pPr>
            <a:lvl7pPr marL="3897194" indent="0" algn="ctr">
              <a:buNone/>
              <a:defRPr>
                <a:solidFill>
                  <a:schemeClr val="tx1">
                    <a:tint val="75000"/>
                  </a:schemeClr>
                </a:solidFill>
              </a:defRPr>
            </a:lvl7pPr>
            <a:lvl8pPr marL="4546718" indent="0" algn="ctr">
              <a:buNone/>
              <a:defRPr>
                <a:solidFill>
                  <a:schemeClr val="tx1">
                    <a:tint val="75000"/>
                  </a:schemeClr>
                </a:solidFill>
              </a:defRPr>
            </a:lvl8pPr>
            <a:lvl9pPr marL="5196254"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5" name="Footer Placeholder 4"/>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7" name="Picture 6"/>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34629890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627"/>
            <a:ext cx="7395871" cy="950481"/>
          </a:xfrm>
          <a:prstGeom prst="rect">
            <a:avLst/>
          </a:prstGeom>
        </p:spPr>
        <p:txBody>
          <a:bodyPr lIns="129904" tIns="64953" rIns="129904" bIns="64953"/>
          <a:lstStyle/>
          <a:p>
            <a:r>
              <a:rPr lang="en-US" dirty="0" smtClean="0"/>
              <a:t>Click to edit Master title style</a:t>
            </a:r>
            <a:endParaRPr lang="en-US" dirty="0"/>
          </a:p>
        </p:txBody>
      </p:sp>
      <p:sp>
        <p:nvSpPr>
          <p:cNvPr id="3" name="Content Placeholder 2"/>
          <p:cNvSpPr>
            <a:spLocks noGrp="1"/>
          </p:cNvSpPr>
          <p:nvPr>
            <p:ph idx="1"/>
          </p:nvPr>
        </p:nvSpPr>
        <p:spPr>
          <a:xfrm>
            <a:off x="650240" y="1231603"/>
            <a:ext cx="7395871" cy="7481165"/>
          </a:xfrm>
          <a:prstGeom prst="rect">
            <a:avLst/>
          </a:prstGeom>
        </p:spPr>
        <p:txBody>
          <a:bodyPr lIns="129904" tIns="64953" rIns="129904" bIns="649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5" name="Footer Placeholder 4"/>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7" name="Picture 6"/>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4777014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622"/>
            <a:ext cx="11054080" cy="1937173"/>
          </a:xfrm>
          <a:prstGeom prst="rect">
            <a:avLst/>
          </a:prstGeom>
        </p:spPr>
        <p:txBody>
          <a:bodyPr lIns="129904" tIns="64953" rIns="129904" bIns="64953"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23"/>
            <a:ext cx="11054080" cy="2133599"/>
          </a:xfrm>
          <a:prstGeom prst="rect">
            <a:avLst/>
          </a:prstGeom>
        </p:spPr>
        <p:txBody>
          <a:bodyPr lIns="129904" tIns="64953" rIns="129904" bIns="64953" anchor="b"/>
          <a:lstStyle>
            <a:lvl1pPr marL="0" indent="0">
              <a:buNone/>
              <a:defRPr sz="2800">
                <a:solidFill>
                  <a:schemeClr val="tx1">
                    <a:tint val="75000"/>
                  </a:schemeClr>
                </a:solidFill>
              </a:defRPr>
            </a:lvl1pPr>
            <a:lvl2pPr marL="649524" indent="0">
              <a:buNone/>
              <a:defRPr sz="2600">
                <a:solidFill>
                  <a:schemeClr val="tx1">
                    <a:tint val="75000"/>
                  </a:schemeClr>
                </a:solidFill>
              </a:defRPr>
            </a:lvl2pPr>
            <a:lvl3pPr marL="1299059" indent="0">
              <a:buNone/>
              <a:defRPr sz="2300">
                <a:solidFill>
                  <a:schemeClr val="tx1">
                    <a:tint val="75000"/>
                  </a:schemeClr>
                </a:solidFill>
              </a:defRPr>
            </a:lvl3pPr>
            <a:lvl4pPr marL="1948599" indent="0">
              <a:buNone/>
              <a:defRPr sz="2000">
                <a:solidFill>
                  <a:schemeClr val="tx1">
                    <a:tint val="75000"/>
                  </a:schemeClr>
                </a:solidFill>
              </a:defRPr>
            </a:lvl4pPr>
            <a:lvl5pPr marL="2598128" indent="0">
              <a:buNone/>
              <a:defRPr sz="2000">
                <a:solidFill>
                  <a:schemeClr val="tx1">
                    <a:tint val="75000"/>
                  </a:schemeClr>
                </a:solidFill>
              </a:defRPr>
            </a:lvl5pPr>
            <a:lvl6pPr marL="3247655" indent="0">
              <a:buNone/>
              <a:defRPr sz="2000">
                <a:solidFill>
                  <a:schemeClr val="tx1">
                    <a:tint val="75000"/>
                  </a:schemeClr>
                </a:solidFill>
              </a:defRPr>
            </a:lvl6pPr>
            <a:lvl7pPr marL="3897194" indent="0">
              <a:buNone/>
              <a:defRPr sz="2000">
                <a:solidFill>
                  <a:schemeClr val="tx1">
                    <a:tint val="75000"/>
                  </a:schemeClr>
                </a:solidFill>
              </a:defRPr>
            </a:lvl7pPr>
            <a:lvl8pPr marL="4546718" indent="0">
              <a:buNone/>
              <a:defRPr sz="2000">
                <a:solidFill>
                  <a:schemeClr val="tx1">
                    <a:tint val="75000"/>
                  </a:schemeClr>
                </a:solidFill>
              </a:defRPr>
            </a:lvl8pPr>
            <a:lvl9pPr marL="519625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5" name="Footer Placeholder 4"/>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7" name="Picture 6"/>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27273114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627"/>
            <a:ext cx="7395871" cy="950481"/>
          </a:xfrm>
          <a:prstGeom prst="rect">
            <a:avLst/>
          </a:prstGeom>
        </p:spPr>
        <p:txBody>
          <a:bodyPr lIns="129904" tIns="64953" rIns="129904" bIns="64953"/>
          <a:lstStyle/>
          <a:p>
            <a:r>
              <a:rPr lang="en-US" smtClean="0"/>
              <a:t>Click to edit Master title style</a:t>
            </a:r>
            <a:endParaRPr lang="en-US"/>
          </a:p>
        </p:txBody>
      </p:sp>
      <p:sp>
        <p:nvSpPr>
          <p:cNvPr id="3" name="Content Placeholder 2"/>
          <p:cNvSpPr>
            <a:spLocks noGrp="1"/>
          </p:cNvSpPr>
          <p:nvPr>
            <p:ph sz="half" idx="1"/>
          </p:nvPr>
        </p:nvSpPr>
        <p:spPr>
          <a:xfrm>
            <a:off x="650240" y="2275871"/>
            <a:ext cx="5743787" cy="6436925"/>
          </a:xfrm>
          <a:prstGeom prst="rect">
            <a:avLst/>
          </a:prstGeom>
        </p:spPr>
        <p:txBody>
          <a:bodyPr lIns="129904" tIns="64953" rIns="129904" bIns="64953"/>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71"/>
            <a:ext cx="5743787" cy="6436925"/>
          </a:xfrm>
          <a:prstGeom prst="rect">
            <a:avLst/>
          </a:prstGeom>
        </p:spPr>
        <p:txBody>
          <a:bodyPr lIns="129904" tIns="64953" rIns="129904" bIns="64953"/>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6" name="Footer Placeholder 5"/>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8" name="Picture 7"/>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33486660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627"/>
            <a:ext cx="7395871" cy="950481"/>
          </a:xfrm>
          <a:prstGeom prst="rect">
            <a:avLst/>
          </a:prstGeom>
        </p:spPr>
        <p:txBody>
          <a:bodyPr lIns="129904" tIns="64953" rIns="129904" bIns="6495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a:prstGeom prst="rect">
            <a:avLst/>
          </a:prstGeom>
        </p:spPr>
        <p:txBody>
          <a:bodyPr lIns="129904" tIns="64953" rIns="129904" bIns="64953" anchor="b"/>
          <a:lstStyle>
            <a:lvl1pPr marL="0" indent="0">
              <a:buNone/>
              <a:defRPr sz="3400" b="1"/>
            </a:lvl1pPr>
            <a:lvl2pPr marL="649524" indent="0">
              <a:buNone/>
              <a:defRPr sz="2800" b="1"/>
            </a:lvl2pPr>
            <a:lvl3pPr marL="1299059" indent="0">
              <a:buNone/>
              <a:defRPr sz="2600" b="1"/>
            </a:lvl3pPr>
            <a:lvl4pPr marL="1948599" indent="0">
              <a:buNone/>
              <a:defRPr sz="2300" b="1"/>
            </a:lvl4pPr>
            <a:lvl5pPr marL="2598128" indent="0">
              <a:buNone/>
              <a:defRPr sz="2300" b="1"/>
            </a:lvl5pPr>
            <a:lvl6pPr marL="3247655" indent="0">
              <a:buNone/>
              <a:defRPr sz="2300" b="1"/>
            </a:lvl6pPr>
            <a:lvl7pPr marL="3897194" indent="0">
              <a:buNone/>
              <a:defRPr sz="2300" b="1"/>
            </a:lvl7pPr>
            <a:lvl8pPr marL="4546718" indent="0">
              <a:buNone/>
              <a:defRPr sz="2300" b="1"/>
            </a:lvl8pPr>
            <a:lvl9pPr marL="519625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a:prstGeom prst="rect">
            <a:avLst/>
          </a:prstGeom>
        </p:spPr>
        <p:txBody>
          <a:bodyPr lIns="129904" tIns="64953" rIns="129904" bIns="64953"/>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a:prstGeom prst="rect">
            <a:avLst/>
          </a:prstGeom>
        </p:spPr>
        <p:txBody>
          <a:bodyPr lIns="129904" tIns="64953" rIns="129904" bIns="64953" anchor="b"/>
          <a:lstStyle>
            <a:lvl1pPr marL="0" indent="0">
              <a:buNone/>
              <a:defRPr sz="3400" b="1"/>
            </a:lvl1pPr>
            <a:lvl2pPr marL="649524" indent="0">
              <a:buNone/>
              <a:defRPr sz="2800" b="1"/>
            </a:lvl2pPr>
            <a:lvl3pPr marL="1299059" indent="0">
              <a:buNone/>
              <a:defRPr sz="2600" b="1"/>
            </a:lvl3pPr>
            <a:lvl4pPr marL="1948599" indent="0">
              <a:buNone/>
              <a:defRPr sz="2300" b="1"/>
            </a:lvl4pPr>
            <a:lvl5pPr marL="2598128" indent="0">
              <a:buNone/>
              <a:defRPr sz="2300" b="1"/>
            </a:lvl5pPr>
            <a:lvl6pPr marL="3247655" indent="0">
              <a:buNone/>
              <a:defRPr sz="2300" b="1"/>
            </a:lvl6pPr>
            <a:lvl7pPr marL="3897194" indent="0">
              <a:buNone/>
              <a:defRPr sz="2300" b="1"/>
            </a:lvl7pPr>
            <a:lvl8pPr marL="4546718" indent="0">
              <a:buNone/>
              <a:defRPr sz="2300" b="1"/>
            </a:lvl8pPr>
            <a:lvl9pPr marL="519625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a:prstGeom prst="rect">
            <a:avLst/>
          </a:prstGeom>
        </p:spPr>
        <p:txBody>
          <a:bodyPr lIns="129904" tIns="64953" rIns="129904" bIns="64953"/>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8" name="Footer Placeholder 7"/>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9" name="Slide Number Placeholder 8"/>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10" name="Picture 9"/>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155176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5084516" y="38837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423" indent="0">
              <a:buNone/>
              <a:defRPr sz="1700"/>
            </a:lvl2pPr>
            <a:lvl3pPr marL="1298858" indent="0">
              <a:buNone/>
              <a:defRPr sz="1400"/>
            </a:lvl3pPr>
            <a:lvl4pPr marL="1948300" indent="0">
              <a:buNone/>
              <a:defRPr sz="1300"/>
            </a:lvl4pPr>
            <a:lvl5pPr marL="2597729" indent="0">
              <a:buNone/>
              <a:defRPr sz="1300"/>
            </a:lvl5pPr>
            <a:lvl6pPr marL="3247156" indent="0">
              <a:buNone/>
              <a:defRPr sz="1300"/>
            </a:lvl6pPr>
            <a:lvl7pPr marL="3896595" indent="0">
              <a:buNone/>
              <a:defRPr sz="1300"/>
            </a:lvl7pPr>
            <a:lvl8pPr marL="4546020" indent="0">
              <a:buNone/>
              <a:defRPr sz="1300"/>
            </a:lvl8pPr>
            <a:lvl9pPr marL="5195456"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1C762957-1FD1-493A-97ED-F947D6BE67E4}" type="slidenum">
              <a:rPr lang="en-US"/>
              <a:pPr>
                <a:defRPr/>
              </a:pPr>
              <a:t>‹#›</a:t>
            </a:fld>
            <a:endParaRPr lang="en-US" dirty="0"/>
          </a:p>
        </p:txBody>
      </p:sp>
    </p:spTree>
    <p:extLst>
      <p:ext uri="{BB962C8B-B14F-4D97-AF65-F5344CB8AC3E}">
        <p14:creationId xmlns:p14="http://schemas.microsoft.com/office/powerpoint/2010/main" val="3895391181"/>
      </p:ext>
    </p:extLst>
  </p:cSld>
  <p:clrMapOvr>
    <a:masterClrMapping/>
  </p:clrMapOvr>
  <p:transition/>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40" y="390627"/>
            <a:ext cx="7395871" cy="950481"/>
          </a:xfrm>
          <a:prstGeom prst="rect">
            <a:avLst/>
          </a:prstGeom>
        </p:spPr>
        <p:txBody>
          <a:bodyPr lIns="129904" tIns="64953" rIns="129904" bIns="64953"/>
          <a:lstStyle/>
          <a:p>
            <a:r>
              <a:rPr lang="en-US" smtClean="0"/>
              <a:t>Click to edit Master title style</a:t>
            </a:r>
            <a:endParaRPr lang="en-US"/>
          </a:p>
        </p:txBody>
      </p:sp>
      <p:sp>
        <p:nvSpPr>
          <p:cNvPr id="3" name="Date Placeholder 2"/>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4" name="Footer Placeholder 3"/>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5" name="Slide Number Placeholder 4"/>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6" name="Picture 5"/>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880395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3" name="Footer Placeholder 2"/>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4" name="Slide Number Placeholder 3"/>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5" name="Picture 4"/>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1988693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a:prstGeom prst="rect">
            <a:avLst/>
          </a:prstGeom>
        </p:spPr>
        <p:txBody>
          <a:bodyPr lIns="129904" tIns="64953" rIns="129904" bIns="64953"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69"/>
            <a:ext cx="7270044" cy="8324427"/>
          </a:xfrm>
          <a:prstGeom prst="rect">
            <a:avLst/>
          </a:prstGeom>
        </p:spPr>
        <p:txBody>
          <a:bodyPr lIns="129904" tIns="64953" rIns="129904" bIns="64953"/>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3" y="2041033"/>
            <a:ext cx="4278490" cy="6671734"/>
          </a:xfrm>
          <a:prstGeom prst="rect">
            <a:avLst/>
          </a:prstGeom>
        </p:spPr>
        <p:txBody>
          <a:bodyPr lIns="129904" tIns="64953" rIns="129904" bIns="64953"/>
          <a:lstStyle>
            <a:lvl1pPr marL="0" indent="0">
              <a:buNone/>
              <a:defRPr sz="2000"/>
            </a:lvl1pPr>
            <a:lvl2pPr marL="649524" indent="0">
              <a:buNone/>
              <a:defRPr sz="1700"/>
            </a:lvl2pPr>
            <a:lvl3pPr marL="1299059" indent="0">
              <a:buNone/>
              <a:defRPr sz="1400"/>
            </a:lvl3pPr>
            <a:lvl4pPr marL="1948599" indent="0">
              <a:buNone/>
              <a:defRPr sz="1300"/>
            </a:lvl4pPr>
            <a:lvl5pPr marL="2598128" indent="0">
              <a:buNone/>
              <a:defRPr sz="1300"/>
            </a:lvl5pPr>
            <a:lvl6pPr marL="3247655" indent="0">
              <a:buNone/>
              <a:defRPr sz="1300"/>
            </a:lvl6pPr>
            <a:lvl7pPr marL="3897194" indent="0">
              <a:buNone/>
              <a:defRPr sz="1300"/>
            </a:lvl7pPr>
            <a:lvl8pPr marL="4546718" indent="0">
              <a:buNone/>
              <a:defRPr sz="1300"/>
            </a:lvl8pPr>
            <a:lvl9pPr marL="5196254"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6" name="Footer Placeholder 5"/>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8" name="Picture 7"/>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23608634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a:prstGeom prst="rect">
            <a:avLst/>
          </a:prstGeom>
        </p:spPr>
        <p:txBody>
          <a:bodyPr lIns="129904" tIns="64953" rIns="129904" bIns="64953"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a:prstGeom prst="rect">
            <a:avLst/>
          </a:prstGeom>
        </p:spPr>
        <p:txBody>
          <a:bodyPr lIns="129904" tIns="64953" rIns="129904" bIns="64953"/>
          <a:lstStyle>
            <a:lvl1pPr marL="0" indent="0">
              <a:buNone/>
              <a:defRPr sz="4600"/>
            </a:lvl1pPr>
            <a:lvl2pPr marL="649524" indent="0">
              <a:buNone/>
              <a:defRPr sz="4000"/>
            </a:lvl2pPr>
            <a:lvl3pPr marL="1299059" indent="0">
              <a:buNone/>
              <a:defRPr sz="3400"/>
            </a:lvl3pPr>
            <a:lvl4pPr marL="1948599" indent="0">
              <a:buNone/>
              <a:defRPr sz="2800"/>
            </a:lvl4pPr>
            <a:lvl5pPr marL="2598128" indent="0">
              <a:buNone/>
              <a:defRPr sz="2800"/>
            </a:lvl5pPr>
            <a:lvl6pPr marL="3247655" indent="0">
              <a:buNone/>
              <a:defRPr sz="2800"/>
            </a:lvl6pPr>
            <a:lvl7pPr marL="3897194" indent="0">
              <a:buNone/>
              <a:defRPr sz="2800"/>
            </a:lvl7pPr>
            <a:lvl8pPr marL="4546718" indent="0">
              <a:buNone/>
              <a:defRPr sz="2800"/>
            </a:lvl8pPr>
            <a:lvl9pPr marL="5196254" indent="0">
              <a:buNone/>
              <a:defRPr sz="28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549032" y="7633547"/>
            <a:ext cx="7802880" cy="1144693"/>
          </a:xfrm>
          <a:prstGeom prst="rect">
            <a:avLst/>
          </a:prstGeom>
        </p:spPr>
        <p:txBody>
          <a:bodyPr lIns="129904" tIns="64953" rIns="129904" bIns="64953"/>
          <a:lstStyle>
            <a:lvl1pPr marL="0" indent="0">
              <a:buNone/>
              <a:defRPr sz="2000"/>
            </a:lvl1pPr>
            <a:lvl2pPr marL="649524" indent="0">
              <a:buNone/>
              <a:defRPr sz="1700"/>
            </a:lvl2pPr>
            <a:lvl3pPr marL="1299059" indent="0">
              <a:buNone/>
              <a:defRPr sz="1400"/>
            </a:lvl3pPr>
            <a:lvl4pPr marL="1948599" indent="0">
              <a:buNone/>
              <a:defRPr sz="1300"/>
            </a:lvl4pPr>
            <a:lvl5pPr marL="2598128" indent="0">
              <a:buNone/>
              <a:defRPr sz="1300"/>
            </a:lvl5pPr>
            <a:lvl6pPr marL="3247655" indent="0">
              <a:buNone/>
              <a:defRPr sz="1300"/>
            </a:lvl6pPr>
            <a:lvl7pPr marL="3897194" indent="0">
              <a:buNone/>
              <a:defRPr sz="1300"/>
            </a:lvl7pPr>
            <a:lvl8pPr marL="4546718" indent="0">
              <a:buNone/>
              <a:defRPr sz="1300"/>
            </a:lvl8pPr>
            <a:lvl9pPr marL="5196254"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6" name="Footer Placeholder 5"/>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7" name="Slide Number Placeholder 6"/>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8" name="Picture 7"/>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12634557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627"/>
            <a:ext cx="7395871" cy="950481"/>
          </a:xfrm>
          <a:prstGeom prst="rect">
            <a:avLst/>
          </a:prstGeom>
        </p:spPr>
        <p:txBody>
          <a:bodyPr lIns="129904" tIns="64953" rIns="129904" bIns="64953"/>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231603"/>
            <a:ext cx="7395871" cy="7481165"/>
          </a:xfrm>
          <a:prstGeom prst="rect">
            <a:avLst/>
          </a:prstGeom>
        </p:spPr>
        <p:txBody>
          <a:bodyPr vert="eaVert" lIns="129904" tIns="64953" rIns="129904" bIns="649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5" name="Footer Placeholder 4"/>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7" name="Picture 6"/>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27860829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27"/>
            <a:ext cx="2926080" cy="8322169"/>
          </a:xfrm>
          <a:prstGeom prst="rect">
            <a:avLst/>
          </a:prstGeom>
        </p:spPr>
        <p:txBody>
          <a:bodyPr vert="eaVert" lIns="129904" tIns="64953" rIns="129904" bIns="64953"/>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627"/>
            <a:ext cx="8561493" cy="8322169"/>
          </a:xfrm>
          <a:prstGeom prst="rect">
            <a:avLst/>
          </a:prstGeom>
        </p:spPr>
        <p:txBody>
          <a:bodyPr vert="eaVert" lIns="129904" tIns="64953" rIns="129904" bIns="649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040173"/>
            <a:ext cx="3034453" cy="519289"/>
          </a:xfrm>
          <a:prstGeom prst="rect">
            <a:avLst/>
          </a:prstGeom>
        </p:spPr>
        <p:txBody>
          <a:bodyPr lIns="129904" tIns="64953" rIns="129904" bIns="64953"/>
          <a:lstStyle/>
          <a:p>
            <a:pPr algn="l" defTabSz="649524" fontAlgn="auto" hangingPunct="1">
              <a:spcBef>
                <a:spcPts val="0"/>
              </a:spcBef>
              <a:spcAft>
                <a:spcPts val="0"/>
              </a:spcAft>
            </a:pPr>
            <a:fld id="{5FD3625D-4267-1F4D-851D-6E1AE55CEF8C}" type="datetimeFigureOut">
              <a:rPr lang="en-US" sz="2600" smtClean="0">
                <a:solidFill>
                  <a:prstClr val="black"/>
                </a:solidFill>
                <a:latin typeface="Calibri"/>
                <a:ea typeface="+mn-ea"/>
                <a:cs typeface="+mn-cs"/>
              </a:rPr>
              <a:pPr algn="l" defTabSz="649524" fontAlgn="auto" hangingPunct="1">
                <a:spcBef>
                  <a:spcPts val="0"/>
                </a:spcBef>
                <a:spcAft>
                  <a:spcPts val="0"/>
                </a:spcAft>
              </a:pPr>
              <a:t>4/19/2016</a:t>
            </a:fld>
            <a:endParaRPr lang="en-US" sz="2600">
              <a:solidFill>
                <a:prstClr val="black"/>
              </a:solidFill>
              <a:latin typeface="Calibri"/>
              <a:ea typeface="+mn-ea"/>
              <a:cs typeface="+mn-cs"/>
            </a:endParaRPr>
          </a:p>
        </p:txBody>
      </p:sp>
      <p:sp>
        <p:nvSpPr>
          <p:cNvPr id="5" name="Footer Placeholder 4"/>
          <p:cNvSpPr>
            <a:spLocks noGrp="1"/>
          </p:cNvSpPr>
          <p:nvPr>
            <p:ph type="ftr" sz="quarter" idx="11"/>
          </p:nvPr>
        </p:nvSpPr>
        <p:spPr>
          <a:xfrm>
            <a:off x="4443308" y="9040173"/>
            <a:ext cx="4118187" cy="519289"/>
          </a:xfrm>
          <a:prstGeom prst="rect">
            <a:avLst/>
          </a:prstGeom>
        </p:spPr>
        <p:txBody>
          <a:bodyPr lIns="129904" tIns="64953" rIns="129904" bIns="64953"/>
          <a:lstStyle/>
          <a:p>
            <a:pPr algn="l" defTabSz="649524" fontAlgn="auto" hangingPunct="1">
              <a:spcBef>
                <a:spcPts val="0"/>
              </a:spcBef>
              <a:spcAft>
                <a:spcPts val="0"/>
              </a:spcAft>
            </a:pPr>
            <a:endParaRPr lang="en-US" sz="2600">
              <a:solidFill>
                <a:prstClr val="black"/>
              </a:solidFill>
              <a:latin typeface="Calibri"/>
              <a:ea typeface="+mn-ea"/>
              <a:cs typeface="+mn-cs"/>
            </a:endParaRPr>
          </a:p>
        </p:txBody>
      </p:sp>
      <p:sp>
        <p:nvSpPr>
          <p:cNvPr id="6" name="Slide Number Placeholder 5"/>
          <p:cNvSpPr>
            <a:spLocks noGrp="1"/>
          </p:cNvSpPr>
          <p:nvPr>
            <p:ph type="sldNum" sz="quarter" idx="12"/>
          </p:nvPr>
        </p:nvSpPr>
        <p:spPr>
          <a:xfrm>
            <a:off x="9320107" y="9040173"/>
            <a:ext cx="3034453" cy="519289"/>
          </a:xfrm>
          <a:prstGeom prst="rect">
            <a:avLst/>
          </a:prstGeom>
        </p:spPr>
        <p:txBody>
          <a:bodyPr lIns="129904" tIns="64953" rIns="129904" bIns="64953"/>
          <a:lstStyle/>
          <a:p>
            <a:pPr algn="l" defTabSz="649524" fontAlgn="auto" hangingPunct="1">
              <a:spcBef>
                <a:spcPts val="0"/>
              </a:spcBef>
              <a:spcAft>
                <a:spcPts val="0"/>
              </a:spcAft>
            </a:pPr>
            <a:fld id="{1278517A-7838-6349-992D-F1328FD1C67B}" type="slidenum">
              <a:rPr lang="en-US" sz="2600" smtClean="0">
                <a:solidFill>
                  <a:prstClr val="black"/>
                </a:solidFill>
                <a:latin typeface="Calibri"/>
                <a:ea typeface="+mn-ea"/>
                <a:cs typeface="+mn-cs"/>
              </a:rPr>
              <a:pPr algn="l" defTabSz="649524" fontAlgn="auto" hangingPunct="1">
                <a:spcBef>
                  <a:spcPts val="0"/>
                </a:spcBef>
                <a:spcAft>
                  <a:spcPts val="0"/>
                </a:spcAft>
              </a:pPr>
              <a:t>‹#›</a:t>
            </a:fld>
            <a:endParaRPr lang="en-US" sz="2600">
              <a:solidFill>
                <a:prstClr val="black"/>
              </a:solidFill>
              <a:latin typeface="Calibri"/>
              <a:ea typeface="+mn-ea"/>
              <a:cs typeface="+mn-cs"/>
            </a:endParaRPr>
          </a:p>
        </p:txBody>
      </p:sp>
      <p:pic>
        <p:nvPicPr>
          <p:cNvPr id="7" name="Picture 6"/>
          <p:cNvPicPr>
            <a:picLocks noChangeAspect="1"/>
          </p:cNvPicPr>
          <p:nvPr userDrawn="1"/>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Tree>
    <p:extLst>
      <p:ext uri="{BB962C8B-B14F-4D97-AF65-F5344CB8AC3E}">
        <p14:creationId xmlns:p14="http://schemas.microsoft.com/office/powerpoint/2010/main" val="3808258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812693" y="9103360"/>
            <a:ext cx="866987" cy="3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D83A9903-1899-41DB-A14C-029E8832E82E}" type="slidenum">
              <a:rPr lang="en-US" altLang="en-US" sz="1564" smtClean="0"/>
              <a:pPr eaLnBrk="1" hangingPunct="1">
                <a:defRPr/>
              </a:pPr>
              <a:t>‹#›</a:t>
            </a:fld>
            <a:endParaRPr lang="en-US" altLang="en-US" sz="1564" smtClean="0"/>
          </a:p>
        </p:txBody>
      </p:sp>
      <p:sp>
        <p:nvSpPr>
          <p:cNvPr id="2" name="Title 1"/>
          <p:cNvSpPr>
            <a:spLocks noGrp="1"/>
          </p:cNvSpPr>
          <p:nvPr>
            <p:ph type="title"/>
          </p:nvPr>
        </p:nvSpPr>
        <p:spPr>
          <a:xfrm>
            <a:off x="1623344" y="1083735"/>
            <a:ext cx="10514470" cy="744135"/>
          </a:xfrm>
          <a:prstGeom prst="rect">
            <a:avLst/>
          </a:prstGeom>
        </p:spPr>
        <p:txBody>
          <a:bodyPr/>
          <a:lstStyle>
            <a:lvl1pPr>
              <a:defRPr b="1">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623344" y="3142829"/>
            <a:ext cx="6576906" cy="4840674"/>
          </a:xfrm>
          <a:prstGeom prst="rect">
            <a:avLst/>
          </a:prstGeom>
        </p:spPr>
        <p:txBody>
          <a:bodyPr/>
          <a:lstStyle>
            <a:lvl2pPr>
              <a:defRPr baseline="0"/>
            </a:lvl2pPr>
            <a:lvl3pPr>
              <a:defRPr baseline="0"/>
            </a:lvl3pPr>
            <a:lvl4pPr marL="975345">
              <a:lnSpc>
                <a:spcPts val="2987"/>
              </a:lnSpc>
              <a:spcAft>
                <a:spcPts val="427"/>
              </a:spcAft>
              <a:buClr>
                <a:schemeClr val="accent6"/>
              </a:buClr>
              <a:buSzPct val="80000"/>
              <a:buFont typeface="Lucida Grande"/>
              <a:buChar char="●"/>
              <a:defRPr sz="2560" baseline="0"/>
            </a:lvl4pPr>
            <a:lvl5pPr marL="1300460">
              <a:lnSpc>
                <a:spcPts val="2560"/>
              </a:lnSpc>
              <a:spcAft>
                <a:spcPts val="427"/>
              </a:spcAft>
              <a:buClr>
                <a:schemeClr val="accent6">
                  <a:lumMod val="60000"/>
                  <a:lumOff val="40000"/>
                </a:schemeClr>
              </a:buClr>
              <a:buSzPct val="80000"/>
              <a:buFont typeface="Lucida Grande"/>
              <a:buChar char="●"/>
              <a:defRPr sz="2276"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Picture Placeholder 10"/>
          <p:cNvSpPr>
            <a:spLocks noGrp="1"/>
          </p:cNvSpPr>
          <p:nvPr>
            <p:ph type="pic" sz="quarter" idx="10"/>
          </p:nvPr>
        </p:nvSpPr>
        <p:spPr>
          <a:xfrm>
            <a:off x="8416995" y="3142829"/>
            <a:ext cx="3720818" cy="4840674"/>
          </a:xfrm>
          <a:prstGeom prst="rect">
            <a:avLst/>
          </a:prstGeo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19362839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50720" y="5527040"/>
            <a:ext cx="9103360" cy="2492587"/>
          </a:xfrm>
        </p:spPr>
        <p:txBody>
          <a:bodyPr/>
          <a:lstStyle>
            <a:lvl1pPr marL="0" indent="0" algn="ctr">
              <a:buNone/>
              <a:defRPr b="0"/>
            </a:lvl1pPr>
            <a:lvl2pPr marL="649591" indent="0" algn="ctr">
              <a:buNone/>
              <a:defRPr/>
            </a:lvl2pPr>
            <a:lvl3pPr marL="1299192" indent="0" algn="ctr">
              <a:buNone/>
              <a:defRPr/>
            </a:lvl3pPr>
            <a:lvl4pPr marL="1948798" indent="0" algn="ctr">
              <a:buNone/>
              <a:defRPr/>
            </a:lvl4pPr>
            <a:lvl5pPr marL="2598394" indent="0" algn="ctr">
              <a:buNone/>
              <a:defRPr/>
            </a:lvl5pPr>
            <a:lvl6pPr marL="3247988" indent="0" algn="ctr">
              <a:buNone/>
              <a:defRPr/>
            </a:lvl6pPr>
            <a:lvl7pPr marL="3897592" indent="0" algn="ctr">
              <a:buNone/>
              <a:defRPr/>
            </a:lvl7pPr>
            <a:lvl8pPr marL="4547182" indent="0" algn="ctr">
              <a:buNone/>
              <a:defRPr/>
            </a:lvl8pPr>
            <a:lvl9pPr marL="5196786" indent="0" algn="ctr">
              <a:buNone/>
              <a:defRPr/>
            </a:lvl9pPr>
          </a:lstStyle>
          <a:p>
            <a:r>
              <a:rPr lang="en-US" smtClean="0"/>
              <a:t>Click to edit Master subtitle style</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0"/>
          </p:nvPr>
        </p:nvSpPr>
        <p:spPr/>
        <p:txBody>
          <a:bodyPr/>
          <a:lstStyle/>
          <a:p>
            <a:pPr>
              <a:defRPr/>
            </a:pPr>
            <a:endParaRPr lang="en-US" dirty="0"/>
          </a:p>
        </p:txBody>
      </p:sp>
      <p:sp>
        <p:nvSpPr>
          <p:cNvPr id="12" name="Footer Placeholder 11"/>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3387939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356C79"/>
        </a:solidFill>
        <a:effectLst/>
      </p:bgPr>
    </p:bg>
    <p:spTree>
      <p:nvGrpSpPr>
        <p:cNvPr id="1" name=""/>
        <p:cNvGrpSpPr/>
        <p:nvPr/>
      </p:nvGrpSpPr>
      <p:grpSpPr>
        <a:xfrm>
          <a:off x="0" y="0"/>
          <a:ext cx="0" cy="0"/>
          <a:chOff x="0" y="0"/>
          <a:chExt cx="0" cy="0"/>
        </a:xfrm>
      </p:grpSpPr>
      <p:pic>
        <p:nvPicPr>
          <p:cNvPr id="2050" name="Picture 2" descr="P:\CYDS\Analysis\Conferences\SAVIR 2015\CTC 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 y="13576"/>
            <a:ext cx="13022875" cy="24468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48748" y="1964267"/>
            <a:ext cx="9970347" cy="912142"/>
          </a:xfrm>
          <a:solidFill>
            <a:srgbClr val="FF9900">
              <a:alpha val="68000"/>
            </a:srgbClr>
          </a:solidFill>
          <a:effectLst>
            <a:outerShdw blurRad="50800" dist="38100" dir="2700000" algn="tl" rotWithShape="0">
              <a:prstClr val="black">
                <a:alpha val="40000"/>
              </a:prstClr>
            </a:outerShdw>
          </a:effectLst>
        </p:spPr>
        <p:txBody>
          <a:bodyPr/>
          <a:lstStyle>
            <a:lvl1pPr>
              <a:defRPr sz="4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240" y="3156373"/>
            <a:ext cx="11704320" cy="5556392"/>
          </a:xfrm>
        </p:spPr>
        <p:txBody>
          <a:bodyPr/>
          <a:lstStyle>
            <a:lvl1pPr>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a:xfrm>
            <a:off x="4240108" y="7839006"/>
            <a:ext cx="4118187" cy="677333"/>
          </a:xfrm>
        </p:spPr>
        <p:txBody>
          <a:bodyPr/>
          <a:lstStyle>
            <a:lvl1pPr eaLnBrk="0" hangingPunct="0">
              <a:defRPr>
                <a:latin typeface="Tahoma" charset="0"/>
              </a:defRPr>
            </a:lvl1pPr>
          </a:lstStyle>
          <a:p>
            <a:pPr>
              <a:defRPr/>
            </a:pPr>
            <a:endParaRPr lang="en-US" dirty="0"/>
          </a:p>
        </p:txBody>
      </p:sp>
    </p:spTree>
    <p:extLst>
      <p:ext uri="{BB962C8B-B14F-4D97-AF65-F5344CB8AC3E}">
        <p14:creationId xmlns:p14="http://schemas.microsoft.com/office/powerpoint/2010/main" val="364196302"/>
      </p:ext>
    </p:extLst>
  </p:cSld>
  <p:clrMapOvr>
    <a:masterClrMapping/>
  </p:clrMapOvr>
  <p:transition/>
  <p:timing>
    <p:tnLst>
      <p:par>
        <p:cTn id="1" dur="indefinite" restart="never" nodeType="tmRoot"/>
      </p:par>
    </p:tnLst>
  </p:timing>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
          <p:cNvPicPr>
            <a:picLocks noChangeAspect="1" noChangeArrowheads="1"/>
          </p:cNvPicPr>
          <p:nvPr userDrawn="1"/>
        </p:nvPicPr>
        <p:blipFill>
          <a:blip r:embed="rId2" cstate="print"/>
          <a:srcRect/>
          <a:stretch>
            <a:fillRect/>
          </a:stretch>
        </p:blipFill>
        <p:spPr bwMode="auto">
          <a:xfrm>
            <a:off x="11704320" y="28"/>
            <a:ext cx="1300480" cy="1235005"/>
          </a:xfrm>
          <a:prstGeom prst="rect">
            <a:avLst/>
          </a:prstGeom>
          <a:noFill/>
          <a:ln w="9525">
            <a:noFill/>
            <a:miter lim="800000"/>
            <a:headEnd/>
            <a:tailEnd/>
          </a:ln>
        </p:spPr>
      </p:pic>
      <p:sp>
        <p:nvSpPr>
          <p:cNvPr id="2" name="Title 1"/>
          <p:cNvSpPr>
            <a:spLocks noGrp="1"/>
          </p:cNvSpPr>
          <p:nvPr>
            <p:ph type="title"/>
          </p:nvPr>
        </p:nvSpPr>
        <p:spPr>
          <a:xfrm>
            <a:off x="1027290" y="6267619"/>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4020"/>
            <a:ext cx="11054080" cy="2133599"/>
          </a:xfrm>
        </p:spPr>
        <p:txBody>
          <a:bodyPr anchor="b"/>
          <a:lstStyle>
            <a:lvl1pPr marL="0" indent="0">
              <a:buNone/>
              <a:defRPr sz="2800"/>
            </a:lvl1pPr>
            <a:lvl2pPr marL="649591" indent="0">
              <a:buNone/>
              <a:defRPr sz="2600"/>
            </a:lvl2pPr>
            <a:lvl3pPr marL="1299192" indent="0">
              <a:buNone/>
              <a:defRPr sz="2300"/>
            </a:lvl3pPr>
            <a:lvl4pPr marL="1948798" indent="0">
              <a:buNone/>
              <a:defRPr sz="2000"/>
            </a:lvl4pPr>
            <a:lvl5pPr marL="2598394" indent="0">
              <a:buNone/>
              <a:defRPr sz="2000"/>
            </a:lvl5pPr>
            <a:lvl6pPr marL="3247988" indent="0">
              <a:buNone/>
              <a:defRPr sz="2000"/>
            </a:lvl6pPr>
            <a:lvl7pPr marL="3897592" indent="0">
              <a:buNone/>
              <a:defRPr sz="2000"/>
            </a:lvl7pPr>
            <a:lvl8pPr marL="4547182" indent="0">
              <a:buNone/>
              <a:defRPr sz="2000"/>
            </a:lvl8pPr>
            <a:lvl9pPr marL="5196786" indent="0">
              <a:buNone/>
              <a:defRPr sz="20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CE295F1-FE43-426F-834C-3CDF41CE1897}" type="slidenum">
              <a:rPr lang="en-US"/>
              <a:pPr>
                <a:defRPr/>
              </a:pPr>
              <a:t>‹#›</a:t>
            </a:fld>
            <a:endParaRPr lang="en-US" dirty="0"/>
          </a:p>
        </p:txBody>
      </p:sp>
    </p:spTree>
    <p:extLst>
      <p:ext uri="{BB962C8B-B14F-4D97-AF65-F5344CB8AC3E}">
        <p14:creationId xmlns:p14="http://schemas.microsoft.com/office/powerpoint/2010/main" val="207622672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9423" indent="0">
              <a:buNone/>
              <a:defRPr sz="4000"/>
            </a:lvl2pPr>
            <a:lvl3pPr marL="1298858" indent="0">
              <a:buNone/>
              <a:defRPr sz="3400"/>
            </a:lvl3pPr>
            <a:lvl4pPr marL="1948300" indent="0">
              <a:buNone/>
              <a:defRPr sz="2800"/>
            </a:lvl4pPr>
            <a:lvl5pPr marL="2597729" indent="0">
              <a:buNone/>
              <a:defRPr sz="2800"/>
            </a:lvl5pPr>
            <a:lvl6pPr marL="3247156" indent="0">
              <a:buNone/>
              <a:defRPr sz="2800"/>
            </a:lvl6pPr>
            <a:lvl7pPr marL="3896595" indent="0">
              <a:buNone/>
              <a:defRPr sz="2800"/>
            </a:lvl7pPr>
            <a:lvl8pPr marL="4546020" indent="0">
              <a:buNone/>
              <a:defRPr sz="2800"/>
            </a:lvl8pPr>
            <a:lvl9pPr marL="5195456" indent="0">
              <a:buNone/>
              <a:defRPr sz="2800"/>
            </a:lvl9pPr>
          </a:lstStyle>
          <a:p>
            <a:pPr lvl="0"/>
            <a:r>
              <a:rPr lang="en-US" noProof="0" dirty="0" smtClean="0"/>
              <a:t>Click icon to add picture</a:t>
            </a:r>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b="1"/>
            </a:lvl1pPr>
            <a:lvl2pPr marL="649423" indent="0">
              <a:buNone/>
              <a:defRPr sz="1700"/>
            </a:lvl2pPr>
            <a:lvl3pPr marL="1298858" indent="0">
              <a:buNone/>
              <a:defRPr sz="1400"/>
            </a:lvl3pPr>
            <a:lvl4pPr marL="1948300" indent="0">
              <a:buNone/>
              <a:defRPr sz="1300"/>
            </a:lvl4pPr>
            <a:lvl5pPr marL="2597729" indent="0">
              <a:buNone/>
              <a:defRPr sz="1300"/>
            </a:lvl5pPr>
            <a:lvl6pPr marL="3247156" indent="0">
              <a:buNone/>
              <a:defRPr sz="1300"/>
            </a:lvl6pPr>
            <a:lvl7pPr marL="3896595" indent="0">
              <a:buNone/>
              <a:defRPr sz="1300"/>
            </a:lvl7pPr>
            <a:lvl8pPr marL="4546020" indent="0">
              <a:buNone/>
              <a:defRPr sz="1300"/>
            </a:lvl8pPr>
            <a:lvl9pPr marL="5195456"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8F3FE76E-D2B6-4E47-8221-D17EF712B0E0}" type="slidenum">
              <a:rPr lang="en-US"/>
              <a:pPr>
                <a:defRPr/>
              </a:pPr>
              <a:t>‹#›</a:t>
            </a:fld>
            <a:endParaRPr lang="en-US" dirty="0"/>
          </a:p>
        </p:txBody>
      </p:sp>
    </p:spTree>
    <p:extLst>
      <p:ext uri="{BB962C8B-B14F-4D97-AF65-F5344CB8AC3E}">
        <p14:creationId xmlns:p14="http://schemas.microsoft.com/office/powerpoint/2010/main" val="141652316"/>
      </p:ext>
    </p:extLst>
  </p:cSld>
  <p:clrMapOvr>
    <a:masterClrMapping/>
  </p:clrMapOvr>
  <p:transition/>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78473" y="28"/>
            <a:ext cx="11126330" cy="2077109"/>
          </a:xfrm>
        </p:spPr>
        <p:txBody>
          <a:bodyPr/>
          <a:lstStyle>
            <a:lvl1pPr algn="ctr">
              <a:defRPr>
                <a:solidFill>
                  <a:srgbClr val="E8D3A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0240" y="2275868"/>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10773" y="2275868"/>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E1864AD6-E448-4B55-9DA2-578C2E5DAE92}" type="datetimeFigureOut">
              <a:rPr lang="en-US"/>
              <a:pPr>
                <a:defRPr/>
              </a:pPr>
              <a:t>4/19/2016</a:t>
            </a:fld>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820AA7E-DB6A-4373-8038-231FA9AD7355}" type="slidenum">
              <a:rPr lang="en-US"/>
              <a:pPr>
                <a:defRPr/>
              </a:pPr>
              <a:t>‹#›</a:t>
            </a:fld>
            <a:endParaRPr lang="en-US" dirty="0"/>
          </a:p>
        </p:txBody>
      </p:sp>
    </p:spTree>
    <p:extLst>
      <p:ext uri="{BB962C8B-B14F-4D97-AF65-F5344CB8AC3E}">
        <p14:creationId xmlns:p14="http://schemas.microsoft.com/office/powerpoint/2010/main" val="40876239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49591" indent="0">
              <a:buNone/>
              <a:defRPr sz="2800" b="1"/>
            </a:lvl2pPr>
            <a:lvl3pPr marL="1299192" indent="0">
              <a:buNone/>
              <a:defRPr sz="2600" b="1"/>
            </a:lvl3pPr>
            <a:lvl4pPr marL="1948798" indent="0">
              <a:buNone/>
              <a:defRPr sz="2300" b="1"/>
            </a:lvl4pPr>
            <a:lvl5pPr marL="2598394" indent="0">
              <a:buNone/>
              <a:defRPr sz="2300" b="1"/>
            </a:lvl5pPr>
            <a:lvl6pPr marL="3247988" indent="0">
              <a:buNone/>
              <a:defRPr sz="2300" b="1"/>
            </a:lvl6pPr>
            <a:lvl7pPr marL="3897592" indent="0">
              <a:buNone/>
              <a:defRPr sz="2300" b="1"/>
            </a:lvl7pPr>
            <a:lvl8pPr marL="4547182" indent="0">
              <a:buNone/>
              <a:defRPr sz="2300" b="1"/>
            </a:lvl8pPr>
            <a:lvl9pPr marL="5196786"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49591" indent="0">
              <a:buNone/>
              <a:defRPr sz="2800" b="1"/>
            </a:lvl2pPr>
            <a:lvl3pPr marL="1299192" indent="0">
              <a:buNone/>
              <a:defRPr sz="2600" b="1"/>
            </a:lvl3pPr>
            <a:lvl4pPr marL="1948798" indent="0">
              <a:buNone/>
              <a:defRPr sz="2300" b="1"/>
            </a:lvl4pPr>
            <a:lvl5pPr marL="2598394" indent="0">
              <a:buNone/>
              <a:defRPr sz="2300" b="1"/>
            </a:lvl5pPr>
            <a:lvl6pPr marL="3247988" indent="0">
              <a:buNone/>
              <a:defRPr sz="2300" b="1"/>
            </a:lvl6pPr>
            <a:lvl7pPr marL="3897592" indent="0">
              <a:buNone/>
              <a:defRPr sz="2300" b="1"/>
            </a:lvl7pPr>
            <a:lvl8pPr marL="4547182" indent="0">
              <a:buNone/>
              <a:defRPr sz="2300" b="1"/>
            </a:lvl8pPr>
            <a:lvl9pPr marL="5196786"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35C76E2A-22C6-4483-84DA-E90E1DE10DB9}" type="datetimeFigureOut">
              <a:rPr lang="en-US"/>
              <a:pPr>
                <a:defRPr/>
              </a:pPr>
              <a:t>4/19/2016</a:t>
            </a:fld>
            <a:endParaRPr lang="en-US" dirty="0"/>
          </a:p>
        </p:txBody>
      </p:sp>
      <p:sp>
        <p:nvSpPr>
          <p:cNvPr id="8"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9"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7020F22B-6B22-4B96-953B-401449D302E6}" type="slidenum">
              <a:rPr lang="en-US"/>
              <a:pPr>
                <a:defRPr/>
              </a:pPr>
              <a:t>‹#›</a:t>
            </a:fld>
            <a:endParaRPr lang="en-US" dirty="0"/>
          </a:p>
        </p:txBody>
      </p:sp>
    </p:spTree>
    <p:extLst>
      <p:ext uri="{BB962C8B-B14F-4D97-AF65-F5344CB8AC3E}">
        <p14:creationId xmlns:p14="http://schemas.microsoft.com/office/powerpoint/2010/main" val="130287125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224BE7AD-8918-4BE5-AF32-FE990A64885B}" type="datetimeFigureOut">
              <a:rPr lang="en-US"/>
              <a:pPr>
                <a:defRPr/>
              </a:pPr>
              <a:t>4/19/2016</a:t>
            </a:fld>
            <a:endParaRPr lang="en-US" dirty="0"/>
          </a:p>
        </p:txBody>
      </p:sp>
      <p:sp>
        <p:nvSpPr>
          <p:cNvPr id="4"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5"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70B8AB2-3F70-4DF3-A879-9AE516C5F159}" type="slidenum">
              <a:rPr lang="en-US"/>
              <a:pPr>
                <a:defRPr/>
              </a:pPr>
              <a:t>‹#›</a:t>
            </a:fld>
            <a:endParaRPr lang="en-US" dirty="0"/>
          </a:p>
        </p:txBody>
      </p:sp>
    </p:spTree>
    <p:extLst>
      <p:ext uri="{BB962C8B-B14F-4D97-AF65-F5344CB8AC3E}">
        <p14:creationId xmlns:p14="http://schemas.microsoft.com/office/powerpoint/2010/main" val="158199308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0" hangingPunct="0">
              <a:defRPr smtClean="0">
                <a:latin typeface="Tahoma" charset="0"/>
              </a:defRPr>
            </a:lvl1pPr>
          </a:lstStyle>
          <a:p>
            <a:pPr>
              <a:defRPr/>
            </a:pPr>
            <a:fld id="{F7DF3C9E-6725-46FA-8BAD-9F5DDC55E680}" type="datetimeFigureOut">
              <a:rPr lang="en-US"/>
              <a:pPr>
                <a:defRPr/>
              </a:pPr>
              <a:t>4/19/2016</a:t>
            </a:fld>
            <a:endParaRPr lang="en-US" dirty="0"/>
          </a:p>
        </p:txBody>
      </p:sp>
      <p:sp>
        <p:nvSpPr>
          <p:cNvPr id="3"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4"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2ABB89E7-E2E7-457D-A744-B6AE8B8E7C79}" type="slidenum">
              <a:rPr lang="en-US"/>
              <a:pPr>
                <a:defRPr/>
              </a:pPr>
              <a:t>‹#›</a:t>
            </a:fld>
            <a:endParaRPr lang="en-US" dirty="0"/>
          </a:p>
        </p:txBody>
      </p:sp>
    </p:spTree>
    <p:extLst>
      <p:ext uri="{BB962C8B-B14F-4D97-AF65-F5344CB8AC3E}">
        <p14:creationId xmlns:p14="http://schemas.microsoft.com/office/powerpoint/2010/main" val="284647031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8"/>
            <a:ext cx="4278490" cy="1652693"/>
          </a:xfrm>
        </p:spPr>
        <p:txBody>
          <a:bodyPr anchor="b"/>
          <a:lstStyle>
            <a:lvl1pPr algn="l">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5084516" y="388366"/>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243" y="2041033"/>
            <a:ext cx="4278490" cy="6671734"/>
          </a:xfrm>
        </p:spPr>
        <p:txBody>
          <a:bodyPr/>
          <a:lstStyle>
            <a:lvl1pPr marL="0" indent="0">
              <a:buNone/>
              <a:defRPr sz="2000"/>
            </a:lvl1pPr>
            <a:lvl2pPr marL="649591" indent="0">
              <a:buNone/>
              <a:defRPr sz="1700"/>
            </a:lvl2pPr>
            <a:lvl3pPr marL="1299192" indent="0">
              <a:buNone/>
              <a:defRPr sz="1400"/>
            </a:lvl3pPr>
            <a:lvl4pPr marL="1948798" indent="0">
              <a:buNone/>
              <a:defRPr sz="1300"/>
            </a:lvl4pPr>
            <a:lvl5pPr marL="2598394" indent="0">
              <a:buNone/>
              <a:defRPr sz="1300"/>
            </a:lvl5pPr>
            <a:lvl6pPr marL="3247988" indent="0">
              <a:buNone/>
              <a:defRPr sz="1300"/>
            </a:lvl6pPr>
            <a:lvl7pPr marL="3897592" indent="0">
              <a:buNone/>
              <a:defRPr sz="1300"/>
            </a:lvl7pPr>
            <a:lvl8pPr marL="4547182" indent="0">
              <a:buNone/>
              <a:defRPr sz="1300"/>
            </a:lvl8pPr>
            <a:lvl9pPr marL="5196786"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1C762957-1FD1-493A-97ED-F947D6BE67E4}" type="slidenum">
              <a:rPr lang="en-US"/>
              <a:pPr>
                <a:defRPr/>
              </a:pPr>
              <a:t>‹#›</a:t>
            </a:fld>
            <a:endParaRPr lang="en-US" dirty="0"/>
          </a:p>
        </p:txBody>
      </p:sp>
    </p:spTree>
    <p:extLst>
      <p:ext uri="{BB962C8B-B14F-4D97-AF65-F5344CB8AC3E}">
        <p14:creationId xmlns:p14="http://schemas.microsoft.com/office/powerpoint/2010/main" val="636480547"/>
      </p:ext>
    </p:extLst>
  </p:cSld>
  <p:clrMapOvr>
    <a:masterClrMapping/>
  </p:clrMapOvr>
  <p:transition/>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49591" indent="0">
              <a:buNone/>
              <a:defRPr sz="4000"/>
            </a:lvl2pPr>
            <a:lvl3pPr marL="1299192" indent="0">
              <a:buNone/>
              <a:defRPr sz="3400"/>
            </a:lvl3pPr>
            <a:lvl4pPr marL="1948798" indent="0">
              <a:buNone/>
              <a:defRPr sz="2800"/>
            </a:lvl4pPr>
            <a:lvl5pPr marL="2598394" indent="0">
              <a:buNone/>
              <a:defRPr sz="2800"/>
            </a:lvl5pPr>
            <a:lvl6pPr marL="3247988" indent="0">
              <a:buNone/>
              <a:defRPr sz="2800"/>
            </a:lvl6pPr>
            <a:lvl7pPr marL="3897592" indent="0">
              <a:buNone/>
              <a:defRPr sz="2800"/>
            </a:lvl7pPr>
            <a:lvl8pPr marL="4547182" indent="0">
              <a:buNone/>
              <a:defRPr sz="2800"/>
            </a:lvl8pPr>
            <a:lvl9pPr marL="5196786" indent="0">
              <a:buNone/>
              <a:defRPr sz="2800"/>
            </a:lvl9pPr>
          </a:lstStyle>
          <a:p>
            <a:pPr lvl="0"/>
            <a:r>
              <a:rPr lang="en-US" noProof="0" dirty="0" smtClean="0"/>
              <a:t>Click icon to add picture</a:t>
            </a:r>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b="1"/>
            </a:lvl1pPr>
            <a:lvl2pPr marL="649591" indent="0">
              <a:buNone/>
              <a:defRPr sz="1700"/>
            </a:lvl2pPr>
            <a:lvl3pPr marL="1299192" indent="0">
              <a:buNone/>
              <a:defRPr sz="1400"/>
            </a:lvl3pPr>
            <a:lvl4pPr marL="1948798" indent="0">
              <a:buNone/>
              <a:defRPr sz="1300"/>
            </a:lvl4pPr>
            <a:lvl5pPr marL="2598394" indent="0">
              <a:buNone/>
              <a:defRPr sz="1300"/>
            </a:lvl5pPr>
            <a:lvl6pPr marL="3247988" indent="0">
              <a:buNone/>
              <a:defRPr sz="1300"/>
            </a:lvl6pPr>
            <a:lvl7pPr marL="3897592" indent="0">
              <a:buNone/>
              <a:defRPr sz="1300"/>
            </a:lvl7pPr>
            <a:lvl8pPr marL="4547182" indent="0">
              <a:buNone/>
              <a:defRPr sz="1300"/>
            </a:lvl8pPr>
            <a:lvl9pPr marL="5196786" indent="0">
              <a:buNone/>
              <a:defRPr sz="13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8F3FE76E-D2B6-4E47-8221-D17EF712B0E0}" type="slidenum">
              <a:rPr lang="en-US"/>
              <a:pPr>
                <a:defRPr/>
              </a:pPr>
              <a:t>‹#›</a:t>
            </a:fld>
            <a:endParaRPr lang="en-US" dirty="0"/>
          </a:p>
        </p:txBody>
      </p:sp>
    </p:spTree>
    <p:extLst>
      <p:ext uri="{BB962C8B-B14F-4D97-AF65-F5344CB8AC3E}">
        <p14:creationId xmlns:p14="http://schemas.microsoft.com/office/powerpoint/2010/main" val="2546040716"/>
      </p:ext>
    </p:extLst>
  </p:cSld>
  <p:clrMapOvr>
    <a:masterClrMapping/>
  </p:clrMapOvr>
  <p:transition/>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9DC7EE9-7320-455A-AA08-CBB159D9ECAC}" type="slidenum">
              <a:rPr lang="en-US"/>
              <a:pPr>
                <a:defRPr/>
              </a:pPr>
              <a:t>‹#›</a:t>
            </a:fld>
            <a:endParaRPr lang="en-US" dirty="0"/>
          </a:p>
        </p:txBody>
      </p:sp>
    </p:spTree>
    <p:extLst>
      <p:ext uri="{BB962C8B-B14F-4D97-AF65-F5344CB8AC3E}">
        <p14:creationId xmlns:p14="http://schemas.microsoft.com/office/powerpoint/2010/main" val="2810922399"/>
      </p:ext>
    </p:extLst>
  </p:cSld>
  <p:clrMapOvr>
    <a:masterClrMapping/>
  </p:clrMapOvr>
  <p:transition/>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51272"/>
            <a:ext cx="2926080" cy="85614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51272"/>
            <a:ext cx="8561493" cy="85614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E88B5B12-ED7A-40E5-B44B-4085864D4D64}" type="slidenum">
              <a:rPr lang="en-US"/>
              <a:pPr>
                <a:defRPr/>
              </a:pPr>
              <a:t>‹#›</a:t>
            </a:fld>
            <a:endParaRPr lang="en-US" dirty="0"/>
          </a:p>
        </p:txBody>
      </p:sp>
    </p:spTree>
    <p:extLst>
      <p:ext uri="{BB962C8B-B14F-4D97-AF65-F5344CB8AC3E}">
        <p14:creationId xmlns:p14="http://schemas.microsoft.com/office/powerpoint/2010/main" val="3132628717"/>
      </p:ext>
    </p:extLst>
  </p:cSld>
  <p:clrMapOvr>
    <a:masterClrMapping/>
  </p:clrMapOvr>
  <p:transition/>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50240" y="2275868"/>
            <a:ext cx="11704320" cy="6436925"/>
          </a:xfrm>
        </p:spPr>
        <p:txBody>
          <a:bodyPr/>
          <a:lstStyle/>
          <a:p>
            <a:pPr lvl="0"/>
            <a:r>
              <a:rPr lang="en-US" noProof="0" dirty="0" smtClean="0"/>
              <a:t>Click icon to add table</a:t>
            </a:r>
          </a:p>
        </p:txBody>
      </p:sp>
      <p:sp>
        <p:nvSpPr>
          <p:cNvPr id="4"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5"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6"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91BA1EE4-FF33-4533-B753-E7653D3F6586}" type="slidenum">
              <a:rPr lang="en-US"/>
              <a:pPr>
                <a:defRPr/>
              </a:pPr>
              <a:t>‹#›</a:t>
            </a:fld>
            <a:endParaRPr lang="en-US" dirty="0"/>
          </a:p>
        </p:txBody>
      </p:sp>
    </p:spTree>
    <p:extLst>
      <p:ext uri="{BB962C8B-B14F-4D97-AF65-F5344CB8AC3E}">
        <p14:creationId xmlns:p14="http://schemas.microsoft.com/office/powerpoint/2010/main" val="3260325700"/>
      </p:ext>
    </p:extLst>
  </p:cSld>
  <p:clrMapOvr>
    <a:masterClrMapping/>
  </p:clrMapOvr>
  <p:transition/>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4213" y="151274"/>
            <a:ext cx="9970347" cy="179944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50240" y="2275868"/>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68"/>
            <a:ext cx="5743787" cy="6436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eaLnBrk="0" hangingPunct="0">
              <a:defRPr>
                <a:latin typeface="Tahoma"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eaLnBrk="0" hangingPunct="0">
              <a:defRPr>
                <a:latin typeface="Tahoma"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eaLnBrk="0" hangingPunct="0">
              <a:defRPr smtClean="0">
                <a:latin typeface="Tahoma" charset="0"/>
              </a:defRPr>
            </a:lvl1pPr>
          </a:lstStyle>
          <a:p>
            <a:pPr>
              <a:defRPr/>
            </a:pPr>
            <a:fld id="{4DC9A28F-5F7D-47A4-9522-E7D25EF516DE}" type="slidenum">
              <a:rPr lang="en-US"/>
              <a:pPr>
                <a:defRPr/>
              </a:pPr>
              <a:t>‹#›</a:t>
            </a:fld>
            <a:endParaRPr lang="en-US" dirty="0"/>
          </a:p>
        </p:txBody>
      </p:sp>
    </p:spTree>
    <p:extLst>
      <p:ext uri="{BB962C8B-B14F-4D97-AF65-F5344CB8AC3E}">
        <p14:creationId xmlns:p14="http://schemas.microsoft.com/office/powerpoint/2010/main" val="2294003807"/>
      </p:ext>
    </p:extLst>
  </p:cSld>
  <p:clrMapOvr>
    <a:masterClrMapping/>
  </p:clrMapOvr>
  <p:transition/>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image" Target="../media/image2.png"/><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theme" Target="../theme/theme10.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image" Target="../media/image2.png"/><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image" Target="../media/image2.png"/><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image" Target="../media/image2.png"/><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5.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image" Target="../media/image2.png"/><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theme" Target="../theme/theme6.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theme" Target="../theme/theme7.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image" Target="../media/image2.png"/><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image" Target="../media/image1.jpeg"/><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theme" Target="../theme/theme8.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8" Type="http://schemas.openxmlformats.org/officeDocument/2006/relationships/slideLayout" Target="../slideLayouts/slideLayout121.xml"/><Relationship Id="rId3"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34" Type="http://schemas.openxmlformats.org/officeDocument/2006/relationships/image" Target="../media/image2.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image" Target="../media/image1.jpeg"/><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theme" Target="../theme/theme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8"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DE8C4"/>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13004800" cy="2167467"/>
          </a:xfrm>
          <a:prstGeom prst="rect">
            <a:avLst/>
          </a:prstGeom>
          <a:solidFill>
            <a:srgbClr val="39275B"/>
          </a:solidFill>
          <a:ln w="127000">
            <a:solidFill>
              <a:srgbClr val="EDE8C4"/>
            </a:solidFill>
            <a:miter lim="800000"/>
            <a:headEnd/>
            <a:tailEnd/>
          </a:ln>
        </p:spPr>
        <p:txBody>
          <a:bodyPr wrap="none" lIns="129884" tIns="64943" rIns="129884" bIns="64943" anchor="ctr"/>
          <a:lstStyle/>
          <a:p>
            <a:pPr algn="l" defTabSz="1298858" hangingPunct="1"/>
            <a:endParaRPr lang="en-US" sz="2600" dirty="0">
              <a:latin typeface="Arial"/>
              <a:cs typeface="Arial" pitchFamily="34" charset="0"/>
            </a:endParaRPr>
          </a:p>
        </p:txBody>
      </p:sp>
      <p:sp>
        <p:nvSpPr>
          <p:cNvPr id="5123" name="Rectangle 3"/>
          <p:cNvSpPr>
            <a:spLocks noGrp="1" noChangeArrowheads="1"/>
          </p:cNvSpPr>
          <p:nvPr>
            <p:ph type="title"/>
          </p:nvPr>
        </p:nvSpPr>
        <p:spPr bwMode="auto">
          <a:xfrm>
            <a:off x="2492586" y="182884"/>
            <a:ext cx="9970347" cy="1799448"/>
          </a:xfrm>
          <a:prstGeom prst="rect">
            <a:avLst/>
          </a:prstGeom>
          <a:noFill/>
          <a:ln w="9525">
            <a:noFill/>
            <a:miter lim="800000"/>
            <a:headEnd/>
            <a:tailEnd/>
          </a:ln>
        </p:spPr>
        <p:txBody>
          <a:bodyPr vert="horz" wrap="square" lIns="129884" tIns="64943" rIns="129884" bIns="64943"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650240" y="2275875"/>
            <a:ext cx="11704320" cy="6436925"/>
          </a:xfrm>
          <a:prstGeom prst="rect">
            <a:avLst/>
          </a:prstGeom>
          <a:noFill/>
          <a:ln w="9525">
            <a:noFill/>
            <a:miter lim="800000"/>
            <a:headEnd/>
            <a:tailEnd/>
          </a:ln>
        </p:spPr>
        <p:txBody>
          <a:bodyPr vert="horz" wrap="square" lIns="129884" tIns="64943" rIns="129884" bIns="6494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23013" name="Rectangle 5"/>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129884" tIns="64943" rIns="129884" bIns="64943" numCol="1" anchor="t" anchorCtr="0" compatLnSpc="1">
            <a:prstTxWarp prst="textNoShape">
              <a:avLst/>
            </a:prstTxWarp>
          </a:bodyPr>
          <a:lstStyle>
            <a:lvl1pPr eaLnBrk="1" hangingPunct="1">
              <a:defRPr sz="2000">
                <a:solidFill>
                  <a:srgbClr val="000000"/>
                </a:solidFill>
                <a:latin typeface="Arial" charset="0"/>
                <a:cs typeface="+mn-cs"/>
              </a:defRPr>
            </a:lvl1pPr>
          </a:lstStyle>
          <a:p>
            <a:pPr algn="l" defTabSz="1298858">
              <a:defRPr/>
            </a:pPr>
            <a:endParaRPr lang="en-US" dirty="0"/>
          </a:p>
        </p:txBody>
      </p:sp>
      <p:sp>
        <p:nvSpPr>
          <p:cNvPr id="1323014" name="Rectangle 6"/>
          <p:cNvSpPr>
            <a:spLocks noGrp="1" noChangeArrowheads="1"/>
          </p:cNvSpPr>
          <p:nvPr>
            <p:ph type="ftr" sz="quarter" idx="3"/>
          </p:nvPr>
        </p:nvSpPr>
        <p:spPr bwMode="auto">
          <a:xfrm>
            <a:off x="4443308" y="8882098"/>
            <a:ext cx="4118187" cy="677333"/>
          </a:xfrm>
          <a:prstGeom prst="rect">
            <a:avLst/>
          </a:prstGeom>
          <a:noFill/>
          <a:ln w="9525">
            <a:noFill/>
            <a:miter lim="800000"/>
            <a:headEnd/>
            <a:tailEnd/>
          </a:ln>
          <a:effectLst/>
        </p:spPr>
        <p:txBody>
          <a:bodyPr vert="horz" wrap="square" lIns="129884" tIns="64943" rIns="129884" bIns="64943" numCol="1" anchor="t" anchorCtr="0" compatLnSpc="1">
            <a:prstTxWarp prst="textNoShape">
              <a:avLst/>
            </a:prstTxWarp>
          </a:bodyPr>
          <a:lstStyle>
            <a:lvl1pPr algn="ctr" eaLnBrk="1" hangingPunct="1">
              <a:defRPr sz="2000">
                <a:solidFill>
                  <a:srgbClr val="000000"/>
                </a:solidFill>
                <a:latin typeface="Arial" charset="0"/>
                <a:cs typeface="+mn-cs"/>
              </a:defRPr>
            </a:lvl1pPr>
          </a:lstStyle>
          <a:p>
            <a:pPr defTabSz="1298858">
              <a:defRPr/>
            </a:pPr>
            <a:endParaRPr lang="en-US" dirty="0"/>
          </a:p>
        </p:txBody>
      </p:sp>
      <p:sp>
        <p:nvSpPr>
          <p:cNvPr id="1323015" name="Rectangle 7"/>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129884" tIns="64943" rIns="129884" bIns="64943" numCol="1" anchor="t" anchorCtr="0" compatLnSpc="1">
            <a:prstTxWarp prst="textNoShape">
              <a:avLst/>
            </a:prstTxWarp>
          </a:bodyPr>
          <a:lstStyle>
            <a:lvl1pPr algn="r" eaLnBrk="1" hangingPunct="1">
              <a:defRPr sz="2000" smtClean="0">
                <a:solidFill>
                  <a:srgbClr val="000000"/>
                </a:solidFill>
                <a:latin typeface="Arial" charset="0"/>
                <a:cs typeface="+mn-cs"/>
              </a:defRPr>
            </a:lvl1pPr>
          </a:lstStyle>
          <a:p>
            <a:pPr defTabSz="1298858">
              <a:defRPr/>
            </a:pPr>
            <a:fld id="{C6AA1E82-9032-4770-9D9B-0DC5B5CF2D3A}" type="slidenum">
              <a:rPr lang="en-US" smtClean="0"/>
              <a:pPr defTabSz="1298858">
                <a:defRPr/>
              </a:pPr>
              <a:t>‹#›</a:t>
            </a:fld>
            <a:endParaRPr lang="en-US" dirty="0"/>
          </a:p>
        </p:txBody>
      </p:sp>
      <p:pic>
        <p:nvPicPr>
          <p:cNvPr id="5128" name="Picture 8" descr="SDRG Logo"/>
          <p:cNvPicPr>
            <a:picLocks noChangeAspect="1" noChangeArrowheads="1"/>
          </p:cNvPicPr>
          <p:nvPr/>
        </p:nvPicPr>
        <p:blipFill>
          <a:blip r:embed="rId33" cstate="print"/>
          <a:srcRect/>
          <a:stretch>
            <a:fillRect/>
          </a:stretch>
        </p:blipFill>
        <p:spPr bwMode="auto">
          <a:xfrm>
            <a:off x="433495" y="379307"/>
            <a:ext cx="1408853" cy="1408853"/>
          </a:xfrm>
          <a:prstGeom prst="rect">
            <a:avLst/>
          </a:prstGeom>
          <a:noFill/>
          <a:ln w="9525">
            <a:noFill/>
            <a:miter lim="800000"/>
            <a:headEnd/>
            <a:tailEnd/>
          </a:ln>
        </p:spPr>
      </p:pic>
      <p:pic>
        <p:nvPicPr>
          <p:cNvPr id="5129" name="Picture 2" descr="C:\Users\bbrooke\AppData\Local\Microsoft\Windows\Temporary Internet Files\Content.Outlook\V34YKS05\social dev rsrch_uw_ssw_sml.png"/>
          <p:cNvPicPr>
            <a:picLocks noChangeAspect="1" noChangeArrowheads="1"/>
          </p:cNvPicPr>
          <p:nvPr/>
        </p:nvPicPr>
        <p:blipFill>
          <a:blip r:embed="rId34" cstate="print"/>
          <a:srcRect/>
          <a:stretch>
            <a:fillRect/>
          </a:stretch>
        </p:blipFill>
        <p:spPr bwMode="auto">
          <a:xfrm>
            <a:off x="4486205" y="8995022"/>
            <a:ext cx="4091093" cy="584765"/>
          </a:xfrm>
          <a:prstGeom prst="rect">
            <a:avLst/>
          </a:prstGeom>
          <a:noFill/>
          <a:ln w="9525">
            <a:noFill/>
            <a:miter lim="800000"/>
            <a:headEnd/>
            <a:tailEnd/>
          </a:ln>
        </p:spPr>
      </p:pic>
    </p:spTree>
    <p:extLst>
      <p:ext uri="{BB962C8B-B14F-4D97-AF65-F5344CB8AC3E}">
        <p14:creationId xmlns:p14="http://schemas.microsoft.com/office/powerpoint/2010/main" val="16675105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892" r:id="rId31"/>
  </p:sldLayoutIdLst>
  <p:transition/>
  <p:hf hdr="0" ftr="0" dt="0"/>
  <p:txStyles>
    <p:titleStyle>
      <a:lvl1pPr algn="ctr" rtl="0" fontAlgn="base">
        <a:spcBef>
          <a:spcPct val="0"/>
        </a:spcBef>
        <a:spcAft>
          <a:spcPct val="0"/>
        </a:spcAft>
        <a:defRPr sz="5700">
          <a:solidFill>
            <a:srgbClr val="D6B344"/>
          </a:solidFill>
          <a:latin typeface="+mj-lt"/>
          <a:ea typeface="+mj-ea"/>
          <a:cs typeface="+mj-cs"/>
        </a:defRPr>
      </a:lvl1pPr>
      <a:lvl2pPr algn="ctr" rtl="0" fontAlgn="base">
        <a:spcBef>
          <a:spcPct val="0"/>
        </a:spcBef>
        <a:spcAft>
          <a:spcPct val="0"/>
        </a:spcAft>
        <a:defRPr sz="5700">
          <a:solidFill>
            <a:srgbClr val="D6B344"/>
          </a:solidFill>
          <a:latin typeface="Arial" charset="0"/>
        </a:defRPr>
      </a:lvl2pPr>
      <a:lvl3pPr algn="ctr" rtl="0" fontAlgn="base">
        <a:spcBef>
          <a:spcPct val="0"/>
        </a:spcBef>
        <a:spcAft>
          <a:spcPct val="0"/>
        </a:spcAft>
        <a:defRPr sz="5700">
          <a:solidFill>
            <a:srgbClr val="D6B344"/>
          </a:solidFill>
          <a:latin typeface="Arial" charset="0"/>
        </a:defRPr>
      </a:lvl3pPr>
      <a:lvl4pPr algn="ctr" rtl="0" fontAlgn="base">
        <a:spcBef>
          <a:spcPct val="0"/>
        </a:spcBef>
        <a:spcAft>
          <a:spcPct val="0"/>
        </a:spcAft>
        <a:defRPr sz="5700">
          <a:solidFill>
            <a:srgbClr val="D6B344"/>
          </a:solidFill>
          <a:latin typeface="Arial" charset="0"/>
        </a:defRPr>
      </a:lvl4pPr>
      <a:lvl5pPr algn="ctr" rtl="0" fontAlgn="base">
        <a:spcBef>
          <a:spcPct val="0"/>
        </a:spcBef>
        <a:spcAft>
          <a:spcPct val="0"/>
        </a:spcAft>
        <a:defRPr sz="5700">
          <a:solidFill>
            <a:srgbClr val="D6B344"/>
          </a:solidFill>
          <a:latin typeface="Arial" charset="0"/>
        </a:defRPr>
      </a:lvl5pPr>
      <a:lvl6pPr marL="649423" algn="ctr" rtl="0" eaLnBrk="1" fontAlgn="base" hangingPunct="1">
        <a:spcBef>
          <a:spcPct val="0"/>
        </a:spcBef>
        <a:spcAft>
          <a:spcPct val="0"/>
        </a:spcAft>
        <a:defRPr sz="5700">
          <a:solidFill>
            <a:srgbClr val="FFDC47"/>
          </a:solidFill>
          <a:latin typeface="Arial" charset="0"/>
        </a:defRPr>
      </a:lvl6pPr>
      <a:lvl7pPr marL="1298858" algn="ctr" rtl="0" eaLnBrk="1" fontAlgn="base" hangingPunct="1">
        <a:spcBef>
          <a:spcPct val="0"/>
        </a:spcBef>
        <a:spcAft>
          <a:spcPct val="0"/>
        </a:spcAft>
        <a:defRPr sz="5700">
          <a:solidFill>
            <a:srgbClr val="FFDC47"/>
          </a:solidFill>
          <a:latin typeface="Arial" charset="0"/>
        </a:defRPr>
      </a:lvl7pPr>
      <a:lvl8pPr marL="1948300" algn="ctr" rtl="0" eaLnBrk="1" fontAlgn="base" hangingPunct="1">
        <a:spcBef>
          <a:spcPct val="0"/>
        </a:spcBef>
        <a:spcAft>
          <a:spcPct val="0"/>
        </a:spcAft>
        <a:defRPr sz="5700">
          <a:solidFill>
            <a:srgbClr val="FFDC47"/>
          </a:solidFill>
          <a:latin typeface="Arial" charset="0"/>
        </a:defRPr>
      </a:lvl8pPr>
      <a:lvl9pPr marL="2597729" algn="ctr" rtl="0" eaLnBrk="1" fontAlgn="base" hangingPunct="1">
        <a:spcBef>
          <a:spcPct val="0"/>
        </a:spcBef>
        <a:spcAft>
          <a:spcPct val="0"/>
        </a:spcAft>
        <a:defRPr sz="5700">
          <a:solidFill>
            <a:srgbClr val="FFDC47"/>
          </a:solidFill>
          <a:latin typeface="Arial" charset="0"/>
        </a:defRPr>
      </a:lvl9pPr>
    </p:titleStyle>
    <p:bodyStyle>
      <a:lvl1pPr marL="487081" indent="-487081" algn="l" rtl="0" fontAlgn="base">
        <a:spcBef>
          <a:spcPct val="20000"/>
        </a:spcBef>
        <a:spcAft>
          <a:spcPct val="0"/>
        </a:spcAft>
        <a:buChar char="•"/>
        <a:defRPr sz="4600">
          <a:solidFill>
            <a:srgbClr val="39275B"/>
          </a:solidFill>
          <a:latin typeface="+mn-lt"/>
          <a:ea typeface="+mn-ea"/>
          <a:cs typeface="+mn-cs"/>
        </a:defRPr>
      </a:lvl1pPr>
      <a:lvl2pPr marL="1055326" indent="-405902" algn="l" rtl="0" fontAlgn="base">
        <a:spcBef>
          <a:spcPct val="20000"/>
        </a:spcBef>
        <a:spcAft>
          <a:spcPct val="0"/>
        </a:spcAft>
        <a:buChar char="–"/>
        <a:defRPr sz="4000">
          <a:solidFill>
            <a:srgbClr val="39275B"/>
          </a:solidFill>
          <a:latin typeface="+mn-lt"/>
        </a:defRPr>
      </a:lvl2pPr>
      <a:lvl3pPr marL="1623574" indent="-324711" algn="l" rtl="0" fontAlgn="base">
        <a:spcBef>
          <a:spcPct val="20000"/>
        </a:spcBef>
        <a:spcAft>
          <a:spcPct val="0"/>
        </a:spcAft>
        <a:buChar char="•"/>
        <a:defRPr sz="3400">
          <a:solidFill>
            <a:srgbClr val="39275B"/>
          </a:solidFill>
          <a:latin typeface="+mn-lt"/>
        </a:defRPr>
      </a:lvl3pPr>
      <a:lvl4pPr marL="2273007" indent="-324711" algn="l" rtl="0" fontAlgn="base">
        <a:spcBef>
          <a:spcPct val="20000"/>
        </a:spcBef>
        <a:spcAft>
          <a:spcPct val="0"/>
        </a:spcAft>
        <a:buChar char="–"/>
        <a:defRPr sz="2800">
          <a:solidFill>
            <a:srgbClr val="39275B"/>
          </a:solidFill>
          <a:latin typeface="+mn-lt"/>
        </a:defRPr>
      </a:lvl4pPr>
      <a:lvl5pPr marL="2922450" indent="-324711" algn="l" rtl="0" fontAlgn="base">
        <a:spcBef>
          <a:spcPct val="20000"/>
        </a:spcBef>
        <a:spcAft>
          <a:spcPct val="0"/>
        </a:spcAft>
        <a:buChar char="»"/>
        <a:defRPr sz="2800">
          <a:solidFill>
            <a:srgbClr val="39275B"/>
          </a:solidFill>
          <a:latin typeface="+mn-lt"/>
        </a:defRPr>
      </a:lvl5pPr>
      <a:lvl6pPr marL="3571879" indent="-324711" algn="l" rtl="0" eaLnBrk="1" fontAlgn="base" hangingPunct="1">
        <a:spcBef>
          <a:spcPct val="20000"/>
        </a:spcBef>
        <a:spcAft>
          <a:spcPct val="0"/>
        </a:spcAft>
        <a:buChar char="»"/>
        <a:defRPr sz="2800">
          <a:solidFill>
            <a:srgbClr val="660066"/>
          </a:solidFill>
          <a:latin typeface="+mn-lt"/>
        </a:defRPr>
      </a:lvl6pPr>
      <a:lvl7pPr marL="4221306" indent="-324711" algn="l" rtl="0" eaLnBrk="1" fontAlgn="base" hangingPunct="1">
        <a:spcBef>
          <a:spcPct val="20000"/>
        </a:spcBef>
        <a:spcAft>
          <a:spcPct val="0"/>
        </a:spcAft>
        <a:buChar char="»"/>
        <a:defRPr sz="2800">
          <a:solidFill>
            <a:srgbClr val="660066"/>
          </a:solidFill>
          <a:latin typeface="+mn-lt"/>
        </a:defRPr>
      </a:lvl7pPr>
      <a:lvl8pPr marL="4870742" indent="-324711" algn="l" rtl="0" eaLnBrk="1" fontAlgn="base" hangingPunct="1">
        <a:spcBef>
          <a:spcPct val="20000"/>
        </a:spcBef>
        <a:spcAft>
          <a:spcPct val="0"/>
        </a:spcAft>
        <a:buChar char="»"/>
        <a:defRPr sz="2800">
          <a:solidFill>
            <a:srgbClr val="660066"/>
          </a:solidFill>
          <a:latin typeface="+mn-lt"/>
        </a:defRPr>
      </a:lvl8pPr>
      <a:lvl9pPr marL="5520164" indent="-324711" algn="l" rtl="0" eaLnBrk="1" fontAlgn="base" hangingPunct="1">
        <a:spcBef>
          <a:spcPct val="20000"/>
        </a:spcBef>
        <a:spcAft>
          <a:spcPct val="0"/>
        </a:spcAft>
        <a:buChar char="»"/>
        <a:defRPr sz="2800">
          <a:solidFill>
            <a:srgbClr val="660066"/>
          </a:solidFill>
          <a:latin typeface="+mn-lt"/>
        </a:defRPr>
      </a:lvl9pPr>
    </p:bodyStyle>
    <p:otherStyle>
      <a:defPPr>
        <a:defRPr lang="en-US"/>
      </a:defPPr>
      <a:lvl1pPr marL="0" algn="l" defTabSz="1298858" rtl="0" eaLnBrk="1" latinLnBrk="0" hangingPunct="1">
        <a:defRPr sz="2600" kern="1200">
          <a:solidFill>
            <a:schemeClr val="tx1"/>
          </a:solidFill>
          <a:latin typeface="+mn-lt"/>
          <a:ea typeface="+mn-ea"/>
          <a:cs typeface="+mn-cs"/>
        </a:defRPr>
      </a:lvl1pPr>
      <a:lvl2pPr marL="649423" algn="l" defTabSz="1298858" rtl="0" eaLnBrk="1" latinLnBrk="0" hangingPunct="1">
        <a:defRPr sz="2600" kern="1200">
          <a:solidFill>
            <a:schemeClr val="tx1"/>
          </a:solidFill>
          <a:latin typeface="+mn-lt"/>
          <a:ea typeface="+mn-ea"/>
          <a:cs typeface="+mn-cs"/>
        </a:defRPr>
      </a:lvl2pPr>
      <a:lvl3pPr marL="1298858" algn="l" defTabSz="1298858" rtl="0" eaLnBrk="1" latinLnBrk="0" hangingPunct="1">
        <a:defRPr sz="2600" kern="1200">
          <a:solidFill>
            <a:schemeClr val="tx1"/>
          </a:solidFill>
          <a:latin typeface="+mn-lt"/>
          <a:ea typeface="+mn-ea"/>
          <a:cs typeface="+mn-cs"/>
        </a:defRPr>
      </a:lvl3pPr>
      <a:lvl4pPr marL="1948300" algn="l" defTabSz="1298858" rtl="0" eaLnBrk="1" latinLnBrk="0" hangingPunct="1">
        <a:defRPr sz="2600" kern="1200">
          <a:solidFill>
            <a:schemeClr val="tx1"/>
          </a:solidFill>
          <a:latin typeface="+mn-lt"/>
          <a:ea typeface="+mn-ea"/>
          <a:cs typeface="+mn-cs"/>
        </a:defRPr>
      </a:lvl4pPr>
      <a:lvl5pPr marL="2597729" algn="l" defTabSz="1298858" rtl="0" eaLnBrk="1" latinLnBrk="0" hangingPunct="1">
        <a:defRPr sz="2600" kern="1200">
          <a:solidFill>
            <a:schemeClr val="tx1"/>
          </a:solidFill>
          <a:latin typeface="+mn-lt"/>
          <a:ea typeface="+mn-ea"/>
          <a:cs typeface="+mn-cs"/>
        </a:defRPr>
      </a:lvl5pPr>
      <a:lvl6pPr marL="3247156" algn="l" defTabSz="1298858" rtl="0" eaLnBrk="1" latinLnBrk="0" hangingPunct="1">
        <a:defRPr sz="2600" kern="1200">
          <a:solidFill>
            <a:schemeClr val="tx1"/>
          </a:solidFill>
          <a:latin typeface="+mn-lt"/>
          <a:ea typeface="+mn-ea"/>
          <a:cs typeface="+mn-cs"/>
        </a:defRPr>
      </a:lvl6pPr>
      <a:lvl7pPr marL="3896595" algn="l" defTabSz="1298858" rtl="0" eaLnBrk="1" latinLnBrk="0" hangingPunct="1">
        <a:defRPr sz="2600" kern="1200">
          <a:solidFill>
            <a:schemeClr val="tx1"/>
          </a:solidFill>
          <a:latin typeface="+mn-lt"/>
          <a:ea typeface="+mn-ea"/>
          <a:cs typeface="+mn-cs"/>
        </a:defRPr>
      </a:lvl7pPr>
      <a:lvl8pPr marL="4546020" algn="l" defTabSz="1298858" rtl="0" eaLnBrk="1" latinLnBrk="0" hangingPunct="1">
        <a:defRPr sz="2600" kern="1200">
          <a:solidFill>
            <a:schemeClr val="tx1"/>
          </a:solidFill>
          <a:latin typeface="+mn-lt"/>
          <a:ea typeface="+mn-ea"/>
          <a:cs typeface="+mn-cs"/>
        </a:defRPr>
      </a:lvl8pPr>
      <a:lvl9pPr marL="5195456" algn="l" defTabSz="1298858" rtl="0" eaLnBrk="1" latinLnBrk="0" hangingPunct="1">
        <a:defRPr sz="2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90000"/>
          </a:schemeClr>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bwMode="auto">
          <a:xfrm>
            <a:off x="2492586" y="182884"/>
            <a:ext cx="9970347" cy="1799448"/>
          </a:xfrm>
          <a:prstGeom prst="rect">
            <a:avLst/>
          </a:prstGeom>
          <a:noFill/>
          <a:ln w="9525">
            <a:noFill/>
            <a:miter lim="800000"/>
            <a:headEnd/>
            <a:tailEnd/>
          </a:ln>
        </p:spPr>
        <p:txBody>
          <a:bodyPr vert="horz" wrap="square" lIns="129972" tIns="64986" rIns="129972" bIns="64986"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650240" y="2275856"/>
            <a:ext cx="11704320" cy="6436925"/>
          </a:xfrm>
          <a:prstGeom prst="rect">
            <a:avLst/>
          </a:prstGeom>
          <a:noFill/>
          <a:ln w="9525">
            <a:noFill/>
            <a:miter lim="800000"/>
            <a:headEnd/>
            <a:tailEnd/>
          </a:ln>
        </p:spPr>
        <p:txBody>
          <a:bodyPr vert="horz" wrap="square" lIns="129972" tIns="64986" rIns="129972" bIns="6498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23013" name="Rectangle 5"/>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129972" tIns="64986" rIns="129972" bIns="64986" numCol="1" anchor="t" anchorCtr="0" compatLnSpc="1">
            <a:prstTxWarp prst="textNoShape">
              <a:avLst/>
            </a:prstTxWarp>
          </a:bodyPr>
          <a:lstStyle>
            <a:lvl1pPr eaLnBrk="1" hangingPunct="1">
              <a:defRPr sz="2000">
                <a:solidFill>
                  <a:srgbClr val="000000"/>
                </a:solidFill>
                <a:latin typeface="Arial" charset="0"/>
                <a:cs typeface="+mn-cs"/>
              </a:defRPr>
            </a:lvl1pPr>
          </a:lstStyle>
          <a:p>
            <a:pPr algn="l" defTabSz="913884">
              <a:defRPr/>
            </a:pPr>
            <a:endParaRPr lang="en-US" dirty="0">
              <a:ea typeface="+mn-ea"/>
            </a:endParaRPr>
          </a:p>
        </p:txBody>
      </p:sp>
      <p:sp>
        <p:nvSpPr>
          <p:cNvPr id="1323014" name="Rectangle 6"/>
          <p:cNvSpPr>
            <a:spLocks noGrp="1" noChangeArrowheads="1"/>
          </p:cNvSpPr>
          <p:nvPr>
            <p:ph type="ftr" sz="quarter" idx="3"/>
          </p:nvPr>
        </p:nvSpPr>
        <p:spPr bwMode="auto">
          <a:xfrm>
            <a:off x="4443308" y="8882098"/>
            <a:ext cx="4118187" cy="677333"/>
          </a:xfrm>
          <a:prstGeom prst="rect">
            <a:avLst/>
          </a:prstGeom>
          <a:noFill/>
          <a:ln w="9525">
            <a:noFill/>
            <a:miter lim="800000"/>
            <a:headEnd/>
            <a:tailEnd/>
          </a:ln>
          <a:effectLst/>
        </p:spPr>
        <p:txBody>
          <a:bodyPr vert="horz" wrap="square" lIns="129972" tIns="64986" rIns="129972" bIns="64986" numCol="1" anchor="t" anchorCtr="0" compatLnSpc="1">
            <a:prstTxWarp prst="textNoShape">
              <a:avLst/>
            </a:prstTxWarp>
          </a:bodyPr>
          <a:lstStyle>
            <a:lvl1pPr algn="ctr" eaLnBrk="1" hangingPunct="1">
              <a:defRPr sz="2000">
                <a:solidFill>
                  <a:srgbClr val="000000"/>
                </a:solidFill>
                <a:latin typeface="Arial" charset="0"/>
                <a:cs typeface="+mn-cs"/>
              </a:defRPr>
            </a:lvl1pPr>
          </a:lstStyle>
          <a:p>
            <a:pPr defTabSz="913884">
              <a:defRPr/>
            </a:pPr>
            <a:endParaRPr lang="en-US" dirty="0">
              <a:ea typeface="+mn-ea"/>
            </a:endParaRPr>
          </a:p>
        </p:txBody>
      </p:sp>
      <p:sp>
        <p:nvSpPr>
          <p:cNvPr id="1323015" name="Rectangle 7"/>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129972" tIns="64986" rIns="129972" bIns="64986" numCol="1" anchor="t" anchorCtr="0" compatLnSpc="1">
            <a:prstTxWarp prst="textNoShape">
              <a:avLst/>
            </a:prstTxWarp>
          </a:bodyPr>
          <a:lstStyle>
            <a:lvl1pPr algn="r" eaLnBrk="1" hangingPunct="1">
              <a:defRPr sz="2000" smtClean="0">
                <a:solidFill>
                  <a:srgbClr val="000000"/>
                </a:solidFill>
                <a:latin typeface="Arial" charset="0"/>
                <a:cs typeface="+mn-cs"/>
              </a:defRPr>
            </a:lvl1pPr>
          </a:lstStyle>
          <a:p>
            <a:pPr defTabSz="913884">
              <a:defRPr/>
            </a:pPr>
            <a:fld id="{C6AA1E82-9032-4770-9D9B-0DC5B5CF2D3A}" type="slidenum">
              <a:rPr lang="en-US" smtClean="0">
                <a:ea typeface="+mn-ea"/>
              </a:rPr>
              <a:pPr defTabSz="913884">
                <a:defRPr/>
              </a:pPr>
              <a:t>‹#›</a:t>
            </a:fld>
            <a:endParaRPr lang="en-US" dirty="0">
              <a:ea typeface="+mn-ea"/>
            </a:endParaRPr>
          </a:p>
        </p:txBody>
      </p:sp>
      <p:pic>
        <p:nvPicPr>
          <p:cNvPr id="5129" name="Picture 2" descr="C:\Users\bbrooke\AppData\Local\Microsoft\Windows\Temporary Internet Files\Content.Outlook\V34YKS05\social dev rsrch_uw_ssw_sml.png"/>
          <p:cNvPicPr>
            <a:picLocks noChangeAspect="1" noChangeArrowheads="1"/>
          </p:cNvPicPr>
          <p:nvPr/>
        </p:nvPicPr>
        <p:blipFill>
          <a:blip r:embed="rId24" cstate="print"/>
          <a:srcRect/>
          <a:stretch>
            <a:fillRect/>
          </a:stretch>
        </p:blipFill>
        <p:spPr bwMode="auto">
          <a:xfrm>
            <a:off x="4486205" y="8995003"/>
            <a:ext cx="4091093" cy="584765"/>
          </a:xfrm>
          <a:prstGeom prst="rect">
            <a:avLst/>
          </a:prstGeom>
          <a:noFill/>
          <a:ln w="9525">
            <a:noFill/>
            <a:miter lim="800000"/>
            <a:headEnd/>
            <a:tailEnd/>
          </a:ln>
        </p:spPr>
      </p:pic>
    </p:spTree>
    <p:extLst>
      <p:ext uri="{BB962C8B-B14F-4D97-AF65-F5344CB8AC3E}">
        <p14:creationId xmlns:p14="http://schemas.microsoft.com/office/powerpoint/2010/main" val="295273889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78" r:id="rId17"/>
    <p:sldLayoutId id="2147483906" r:id="rId18"/>
    <p:sldLayoutId id="2147483907" r:id="rId19"/>
    <p:sldLayoutId id="2147483908" r:id="rId20"/>
    <p:sldLayoutId id="2147483909" r:id="rId21"/>
    <p:sldLayoutId id="2147483910" r:id="rId22"/>
  </p:sldLayoutIdLst>
  <p:transition/>
  <p:hf hdr="0" ftr="0" dt="0"/>
  <p:txStyles>
    <p:titleStyle>
      <a:lvl1pPr algn="ctr" rtl="0" fontAlgn="base">
        <a:spcBef>
          <a:spcPct val="0"/>
        </a:spcBef>
        <a:spcAft>
          <a:spcPct val="0"/>
        </a:spcAft>
        <a:defRPr sz="5700">
          <a:solidFill>
            <a:srgbClr val="D6B344"/>
          </a:solidFill>
          <a:latin typeface="+mj-lt"/>
          <a:ea typeface="+mj-ea"/>
          <a:cs typeface="+mj-cs"/>
        </a:defRPr>
      </a:lvl1pPr>
      <a:lvl2pPr algn="ctr" rtl="0" fontAlgn="base">
        <a:spcBef>
          <a:spcPct val="0"/>
        </a:spcBef>
        <a:spcAft>
          <a:spcPct val="0"/>
        </a:spcAft>
        <a:defRPr sz="5700">
          <a:solidFill>
            <a:srgbClr val="D6B344"/>
          </a:solidFill>
          <a:latin typeface="Arial" charset="0"/>
        </a:defRPr>
      </a:lvl2pPr>
      <a:lvl3pPr algn="ctr" rtl="0" fontAlgn="base">
        <a:spcBef>
          <a:spcPct val="0"/>
        </a:spcBef>
        <a:spcAft>
          <a:spcPct val="0"/>
        </a:spcAft>
        <a:defRPr sz="5700">
          <a:solidFill>
            <a:srgbClr val="D6B344"/>
          </a:solidFill>
          <a:latin typeface="Arial" charset="0"/>
        </a:defRPr>
      </a:lvl3pPr>
      <a:lvl4pPr algn="ctr" rtl="0" fontAlgn="base">
        <a:spcBef>
          <a:spcPct val="0"/>
        </a:spcBef>
        <a:spcAft>
          <a:spcPct val="0"/>
        </a:spcAft>
        <a:defRPr sz="5700">
          <a:solidFill>
            <a:srgbClr val="D6B344"/>
          </a:solidFill>
          <a:latin typeface="Arial" charset="0"/>
        </a:defRPr>
      </a:lvl4pPr>
      <a:lvl5pPr algn="ctr" rtl="0" fontAlgn="base">
        <a:spcBef>
          <a:spcPct val="0"/>
        </a:spcBef>
        <a:spcAft>
          <a:spcPct val="0"/>
        </a:spcAft>
        <a:defRPr sz="5700">
          <a:solidFill>
            <a:srgbClr val="D6B344"/>
          </a:solidFill>
          <a:latin typeface="Arial" charset="0"/>
        </a:defRPr>
      </a:lvl5pPr>
      <a:lvl6pPr marL="649860" algn="ctr" rtl="0" eaLnBrk="1" fontAlgn="base" hangingPunct="1">
        <a:spcBef>
          <a:spcPct val="0"/>
        </a:spcBef>
        <a:spcAft>
          <a:spcPct val="0"/>
        </a:spcAft>
        <a:defRPr sz="5700">
          <a:solidFill>
            <a:srgbClr val="FFDC47"/>
          </a:solidFill>
          <a:latin typeface="Arial" charset="0"/>
        </a:defRPr>
      </a:lvl6pPr>
      <a:lvl7pPr marL="1299724" algn="ctr" rtl="0" eaLnBrk="1" fontAlgn="base" hangingPunct="1">
        <a:spcBef>
          <a:spcPct val="0"/>
        </a:spcBef>
        <a:spcAft>
          <a:spcPct val="0"/>
        </a:spcAft>
        <a:defRPr sz="5700">
          <a:solidFill>
            <a:srgbClr val="FFDC47"/>
          </a:solidFill>
          <a:latin typeface="Arial" charset="0"/>
        </a:defRPr>
      </a:lvl7pPr>
      <a:lvl8pPr marL="1949594" algn="ctr" rtl="0" eaLnBrk="1" fontAlgn="base" hangingPunct="1">
        <a:spcBef>
          <a:spcPct val="0"/>
        </a:spcBef>
        <a:spcAft>
          <a:spcPct val="0"/>
        </a:spcAft>
        <a:defRPr sz="5700">
          <a:solidFill>
            <a:srgbClr val="FFDC47"/>
          </a:solidFill>
          <a:latin typeface="Arial" charset="0"/>
        </a:defRPr>
      </a:lvl8pPr>
      <a:lvl9pPr marL="2599457" algn="ctr" rtl="0" eaLnBrk="1" fontAlgn="base" hangingPunct="1">
        <a:spcBef>
          <a:spcPct val="0"/>
        </a:spcBef>
        <a:spcAft>
          <a:spcPct val="0"/>
        </a:spcAft>
        <a:defRPr sz="5700">
          <a:solidFill>
            <a:srgbClr val="FFDC47"/>
          </a:solidFill>
          <a:latin typeface="Arial" charset="0"/>
        </a:defRPr>
      </a:lvl9pPr>
    </p:titleStyle>
    <p:bodyStyle>
      <a:lvl1pPr marL="487401" indent="-487401" algn="l" rtl="0" fontAlgn="base">
        <a:spcBef>
          <a:spcPct val="20000"/>
        </a:spcBef>
        <a:spcAft>
          <a:spcPct val="0"/>
        </a:spcAft>
        <a:buChar char="•"/>
        <a:defRPr sz="4600">
          <a:solidFill>
            <a:srgbClr val="39275B"/>
          </a:solidFill>
          <a:latin typeface="+mn-lt"/>
          <a:ea typeface="+mn-ea"/>
          <a:cs typeface="+mn-cs"/>
        </a:defRPr>
      </a:lvl1pPr>
      <a:lvl2pPr marL="1056029" indent="-406165" algn="l" rtl="0" fontAlgn="base">
        <a:spcBef>
          <a:spcPct val="20000"/>
        </a:spcBef>
        <a:spcAft>
          <a:spcPct val="0"/>
        </a:spcAft>
        <a:buChar char="–"/>
        <a:defRPr sz="4000">
          <a:solidFill>
            <a:srgbClr val="39275B"/>
          </a:solidFill>
          <a:latin typeface="+mn-lt"/>
        </a:defRPr>
      </a:lvl2pPr>
      <a:lvl3pPr marL="1624654" indent="-324930" algn="l" rtl="0" fontAlgn="base">
        <a:spcBef>
          <a:spcPct val="20000"/>
        </a:spcBef>
        <a:spcAft>
          <a:spcPct val="0"/>
        </a:spcAft>
        <a:buChar char="•"/>
        <a:defRPr sz="3400">
          <a:solidFill>
            <a:srgbClr val="39275B"/>
          </a:solidFill>
          <a:latin typeface="+mn-lt"/>
        </a:defRPr>
      </a:lvl3pPr>
      <a:lvl4pPr marL="2274522" indent="-324930" algn="l" rtl="0" fontAlgn="base">
        <a:spcBef>
          <a:spcPct val="20000"/>
        </a:spcBef>
        <a:spcAft>
          <a:spcPct val="0"/>
        </a:spcAft>
        <a:buChar char="–"/>
        <a:defRPr sz="2800">
          <a:solidFill>
            <a:srgbClr val="39275B"/>
          </a:solidFill>
          <a:latin typeface="+mn-lt"/>
        </a:defRPr>
      </a:lvl4pPr>
      <a:lvl5pPr marL="2924392" indent="-324930" algn="l" rtl="0" fontAlgn="base">
        <a:spcBef>
          <a:spcPct val="20000"/>
        </a:spcBef>
        <a:spcAft>
          <a:spcPct val="0"/>
        </a:spcAft>
        <a:buChar char="»"/>
        <a:defRPr sz="2800">
          <a:solidFill>
            <a:srgbClr val="39275B"/>
          </a:solidFill>
          <a:latin typeface="+mn-lt"/>
        </a:defRPr>
      </a:lvl5pPr>
      <a:lvl6pPr marL="3574255" indent="-324930" algn="l" rtl="0" eaLnBrk="1" fontAlgn="base" hangingPunct="1">
        <a:spcBef>
          <a:spcPct val="20000"/>
        </a:spcBef>
        <a:spcAft>
          <a:spcPct val="0"/>
        </a:spcAft>
        <a:buChar char="»"/>
        <a:defRPr sz="2800">
          <a:solidFill>
            <a:srgbClr val="660066"/>
          </a:solidFill>
          <a:latin typeface="+mn-lt"/>
        </a:defRPr>
      </a:lvl6pPr>
      <a:lvl7pPr marL="4224116" indent="-324930" algn="l" rtl="0" eaLnBrk="1" fontAlgn="base" hangingPunct="1">
        <a:spcBef>
          <a:spcPct val="20000"/>
        </a:spcBef>
        <a:spcAft>
          <a:spcPct val="0"/>
        </a:spcAft>
        <a:buChar char="»"/>
        <a:defRPr sz="2800">
          <a:solidFill>
            <a:srgbClr val="660066"/>
          </a:solidFill>
          <a:latin typeface="+mn-lt"/>
        </a:defRPr>
      </a:lvl7pPr>
      <a:lvl8pPr marL="4873983" indent="-324930" algn="l" rtl="0" eaLnBrk="1" fontAlgn="base" hangingPunct="1">
        <a:spcBef>
          <a:spcPct val="20000"/>
        </a:spcBef>
        <a:spcAft>
          <a:spcPct val="0"/>
        </a:spcAft>
        <a:buChar char="»"/>
        <a:defRPr sz="2800">
          <a:solidFill>
            <a:srgbClr val="660066"/>
          </a:solidFill>
          <a:latin typeface="+mn-lt"/>
        </a:defRPr>
      </a:lvl8pPr>
      <a:lvl9pPr marL="5523842" indent="-324930" algn="l" rtl="0" eaLnBrk="1" fontAlgn="base" hangingPunct="1">
        <a:spcBef>
          <a:spcPct val="20000"/>
        </a:spcBef>
        <a:spcAft>
          <a:spcPct val="0"/>
        </a:spcAft>
        <a:buChar char="»"/>
        <a:defRPr sz="2800">
          <a:solidFill>
            <a:srgbClr val="660066"/>
          </a:solidFill>
          <a:latin typeface="+mn-lt"/>
        </a:defRPr>
      </a:lvl9pPr>
    </p:bodyStyle>
    <p:otherStyle>
      <a:defPPr>
        <a:defRPr lang="en-US"/>
      </a:defPPr>
      <a:lvl1pPr marL="0" algn="l" defTabSz="1299724" rtl="0" eaLnBrk="1" latinLnBrk="0" hangingPunct="1">
        <a:defRPr sz="2600" kern="1200">
          <a:solidFill>
            <a:schemeClr val="tx1"/>
          </a:solidFill>
          <a:latin typeface="+mn-lt"/>
          <a:ea typeface="+mn-ea"/>
          <a:cs typeface="+mn-cs"/>
        </a:defRPr>
      </a:lvl1pPr>
      <a:lvl2pPr marL="649860" algn="l" defTabSz="1299724" rtl="0" eaLnBrk="1" latinLnBrk="0" hangingPunct="1">
        <a:defRPr sz="2600" kern="1200">
          <a:solidFill>
            <a:schemeClr val="tx1"/>
          </a:solidFill>
          <a:latin typeface="+mn-lt"/>
          <a:ea typeface="+mn-ea"/>
          <a:cs typeface="+mn-cs"/>
        </a:defRPr>
      </a:lvl2pPr>
      <a:lvl3pPr marL="1299724" algn="l" defTabSz="1299724" rtl="0" eaLnBrk="1" latinLnBrk="0" hangingPunct="1">
        <a:defRPr sz="2600" kern="1200">
          <a:solidFill>
            <a:schemeClr val="tx1"/>
          </a:solidFill>
          <a:latin typeface="+mn-lt"/>
          <a:ea typeface="+mn-ea"/>
          <a:cs typeface="+mn-cs"/>
        </a:defRPr>
      </a:lvl3pPr>
      <a:lvl4pPr marL="1949594" algn="l" defTabSz="1299724" rtl="0" eaLnBrk="1" latinLnBrk="0" hangingPunct="1">
        <a:defRPr sz="2600" kern="1200">
          <a:solidFill>
            <a:schemeClr val="tx1"/>
          </a:solidFill>
          <a:latin typeface="+mn-lt"/>
          <a:ea typeface="+mn-ea"/>
          <a:cs typeface="+mn-cs"/>
        </a:defRPr>
      </a:lvl4pPr>
      <a:lvl5pPr marL="2599457" algn="l" defTabSz="1299724" rtl="0" eaLnBrk="1" latinLnBrk="0" hangingPunct="1">
        <a:defRPr sz="2600" kern="1200">
          <a:solidFill>
            <a:schemeClr val="tx1"/>
          </a:solidFill>
          <a:latin typeface="+mn-lt"/>
          <a:ea typeface="+mn-ea"/>
          <a:cs typeface="+mn-cs"/>
        </a:defRPr>
      </a:lvl5pPr>
      <a:lvl6pPr marL="3249319" algn="l" defTabSz="1299724" rtl="0" eaLnBrk="1" latinLnBrk="0" hangingPunct="1">
        <a:defRPr sz="2600" kern="1200">
          <a:solidFill>
            <a:schemeClr val="tx1"/>
          </a:solidFill>
          <a:latin typeface="+mn-lt"/>
          <a:ea typeface="+mn-ea"/>
          <a:cs typeface="+mn-cs"/>
        </a:defRPr>
      </a:lvl6pPr>
      <a:lvl7pPr marL="3899187" algn="l" defTabSz="1299724" rtl="0" eaLnBrk="1" latinLnBrk="0" hangingPunct="1">
        <a:defRPr sz="2600" kern="1200">
          <a:solidFill>
            <a:schemeClr val="tx1"/>
          </a:solidFill>
          <a:latin typeface="+mn-lt"/>
          <a:ea typeface="+mn-ea"/>
          <a:cs typeface="+mn-cs"/>
        </a:defRPr>
      </a:lvl7pPr>
      <a:lvl8pPr marL="4549043" algn="l" defTabSz="1299724" rtl="0" eaLnBrk="1" latinLnBrk="0" hangingPunct="1">
        <a:defRPr sz="2600" kern="1200">
          <a:solidFill>
            <a:schemeClr val="tx1"/>
          </a:solidFill>
          <a:latin typeface="+mn-lt"/>
          <a:ea typeface="+mn-ea"/>
          <a:cs typeface="+mn-cs"/>
        </a:defRPr>
      </a:lvl8pPr>
      <a:lvl9pPr marL="5198913" algn="l" defTabSz="1299724" rtl="0" eaLnBrk="1" latinLnBrk="0" hangingPunct="1">
        <a:defRPr sz="2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90000"/>
          </a:schemeClr>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bwMode="auto">
          <a:xfrm>
            <a:off x="2492586" y="182884"/>
            <a:ext cx="9970347" cy="1799448"/>
          </a:xfrm>
          <a:prstGeom prst="rect">
            <a:avLst/>
          </a:prstGeom>
          <a:noFill/>
          <a:ln w="9525">
            <a:noFill/>
            <a:miter lim="800000"/>
            <a:headEnd/>
            <a:tailEnd/>
          </a:ln>
        </p:spPr>
        <p:txBody>
          <a:bodyPr vert="horz" wrap="square" lIns="129918" tIns="64959" rIns="129918" bIns="64959"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650240" y="2275868"/>
            <a:ext cx="11704320" cy="6436925"/>
          </a:xfrm>
          <a:prstGeom prst="rect">
            <a:avLst/>
          </a:prstGeom>
          <a:noFill/>
          <a:ln w="9525">
            <a:noFill/>
            <a:miter lim="800000"/>
            <a:headEnd/>
            <a:tailEnd/>
          </a:ln>
        </p:spPr>
        <p:txBody>
          <a:bodyPr vert="horz" wrap="square" lIns="129918" tIns="64959" rIns="129918" bIns="649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23013" name="Rectangle 5"/>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129918" tIns="64959" rIns="129918" bIns="64959" numCol="1" anchor="t" anchorCtr="0" compatLnSpc="1">
            <a:prstTxWarp prst="textNoShape">
              <a:avLst/>
            </a:prstTxWarp>
          </a:bodyPr>
          <a:lstStyle>
            <a:lvl1pPr eaLnBrk="1" hangingPunct="1">
              <a:defRPr sz="2000">
                <a:solidFill>
                  <a:srgbClr val="000000"/>
                </a:solidFill>
                <a:latin typeface="Arial" charset="0"/>
                <a:cs typeface="+mn-cs"/>
              </a:defRPr>
            </a:lvl1pPr>
          </a:lstStyle>
          <a:p>
            <a:pPr algn="l" defTabSz="913509">
              <a:defRPr/>
            </a:pPr>
            <a:endParaRPr lang="en-US" dirty="0">
              <a:ea typeface="+mn-ea"/>
            </a:endParaRPr>
          </a:p>
        </p:txBody>
      </p:sp>
      <p:sp>
        <p:nvSpPr>
          <p:cNvPr id="1323014" name="Rectangle 6"/>
          <p:cNvSpPr>
            <a:spLocks noGrp="1" noChangeArrowheads="1"/>
          </p:cNvSpPr>
          <p:nvPr>
            <p:ph type="ftr" sz="quarter" idx="3"/>
          </p:nvPr>
        </p:nvSpPr>
        <p:spPr bwMode="auto">
          <a:xfrm>
            <a:off x="4443308" y="8882098"/>
            <a:ext cx="4118187" cy="677333"/>
          </a:xfrm>
          <a:prstGeom prst="rect">
            <a:avLst/>
          </a:prstGeom>
          <a:noFill/>
          <a:ln w="9525">
            <a:noFill/>
            <a:miter lim="800000"/>
            <a:headEnd/>
            <a:tailEnd/>
          </a:ln>
          <a:effectLst/>
        </p:spPr>
        <p:txBody>
          <a:bodyPr vert="horz" wrap="square" lIns="129918" tIns="64959" rIns="129918" bIns="64959" numCol="1" anchor="t" anchorCtr="0" compatLnSpc="1">
            <a:prstTxWarp prst="textNoShape">
              <a:avLst/>
            </a:prstTxWarp>
          </a:bodyPr>
          <a:lstStyle>
            <a:lvl1pPr algn="ctr" eaLnBrk="1" hangingPunct="1">
              <a:defRPr sz="2000">
                <a:solidFill>
                  <a:srgbClr val="000000"/>
                </a:solidFill>
                <a:latin typeface="Arial" charset="0"/>
                <a:cs typeface="+mn-cs"/>
              </a:defRPr>
            </a:lvl1pPr>
          </a:lstStyle>
          <a:p>
            <a:pPr defTabSz="913509">
              <a:defRPr/>
            </a:pPr>
            <a:endParaRPr lang="en-US" dirty="0">
              <a:ea typeface="+mn-ea"/>
            </a:endParaRPr>
          </a:p>
        </p:txBody>
      </p:sp>
      <p:sp>
        <p:nvSpPr>
          <p:cNvPr id="1323015" name="Rectangle 7"/>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129918" tIns="64959" rIns="129918" bIns="64959" numCol="1" anchor="t" anchorCtr="0" compatLnSpc="1">
            <a:prstTxWarp prst="textNoShape">
              <a:avLst/>
            </a:prstTxWarp>
          </a:bodyPr>
          <a:lstStyle>
            <a:lvl1pPr algn="r" eaLnBrk="1" hangingPunct="1">
              <a:defRPr sz="2000" smtClean="0">
                <a:solidFill>
                  <a:srgbClr val="000000"/>
                </a:solidFill>
                <a:latin typeface="Arial" charset="0"/>
                <a:cs typeface="+mn-cs"/>
              </a:defRPr>
            </a:lvl1pPr>
          </a:lstStyle>
          <a:p>
            <a:pPr defTabSz="913509">
              <a:defRPr/>
            </a:pPr>
            <a:fld id="{C6AA1E82-9032-4770-9D9B-0DC5B5CF2D3A}" type="slidenum">
              <a:rPr lang="en-US" smtClean="0">
                <a:ea typeface="+mn-ea"/>
              </a:rPr>
              <a:pPr defTabSz="913509">
                <a:defRPr/>
              </a:pPr>
              <a:t>‹#›</a:t>
            </a:fld>
            <a:endParaRPr lang="en-US" dirty="0">
              <a:ea typeface="+mn-ea"/>
            </a:endParaRPr>
          </a:p>
        </p:txBody>
      </p:sp>
      <p:pic>
        <p:nvPicPr>
          <p:cNvPr id="5129" name="Picture 2" descr="C:\Users\bbrooke\AppData\Local\Microsoft\Windows\Temporary Internet Files\Content.Outlook\V34YKS05\social dev rsrch_uw_ssw_sml.png"/>
          <p:cNvPicPr>
            <a:picLocks noChangeAspect="1" noChangeArrowheads="1"/>
          </p:cNvPicPr>
          <p:nvPr/>
        </p:nvPicPr>
        <p:blipFill>
          <a:blip r:embed="rId23" cstate="print"/>
          <a:srcRect/>
          <a:stretch>
            <a:fillRect/>
          </a:stretch>
        </p:blipFill>
        <p:spPr bwMode="auto">
          <a:xfrm>
            <a:off x="4486205" y="8995014"/>
            <a:ext cx="4091093" cy="584765"/>
          </a:xfrm>
          <a:prstGeom prst="rect">
            <a:avLst/>
          </a:prstGeom>
          <a:noFill/>
          <a:ln w="9525">
            <a:noFill/>
            <a:miter lim="800000"/>
            <a:headEnd/>
            <a:tailEnd/>
          </a:ln>
        </p:spPr>
      </p:pic>
    </p:spTree>
    <p:extLst>
      <p:ext uri="{BB962C8B-B14F-4D97-AF65-F5344CB8AC3E}">
        <p14:creationId xmlns:p14="http://schemas.microsoft.com/office/powerpoint/2010/main" val="179846697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911" r:id="rId17"/>
    <p:sldLayoutId id="2147483912" r:id="rId18"/>
    <p:sldLayoutId id="2147483913" r:id="rId19"/>
    <p:sldLayoutId id="2147483914" r:id="rId20"/>
    <p:sldLayoutId id="2147483915" r:id="rId21"/>
  </p:sldLayoutIdLst>
  <p:transition/>
  <p:hf hdr="0" ftr="0" dt="0"/>
  <p:txStyles>
    <p:titleStyle>
      <a:lvl1pPr algn="ctr" rtl="0" fontAlgn="base">
        <a:spcBef>
          <a:spcPct val="0"/>
        </a:spcBef>
        <a:spcAft>
          <a:spcPct val="0"/>
        </a:spcAft>
        <a:defRPr sz="5700">
          <a:solidFill>
            <a:srgbClr val="D6B344"/>
          </a:solidFill>
          <a:latin typeface="+mj-lt"/>
          <a:ea typeface="+mj-ea"/>
          <a:cs typeface="+mj-cs"/>
        </a:defRPr>
      </a:lvl1pPr>
      <a:lvl2pPr algn="ctr" rtl="0" fontAlgn="base">
        <a:spcBef>
          <a:spcPct val="0"/>
        </a:spcBef>
        <a:spcAft>
          <a:spcPct val="0"/>
        </a:spcAft>
        <a:defRPr sz="5700">
          <a:solidFill>
            <a:srgbClr val="D6B344"/>
          </a:solidFill>
          <a:latin typeface="Arial" charset="0"/>
        </a:defRPr>
      </a:lvl2pPr>
      <a:lvl3pPr algn="ctr" rtl="0" fontAlgn="base">
        <a:spcBef>
          <a:spcPct val="0"/>
        </a:spcBef>
        <a:spcAft>
          <a:spcPct val="0"/>
        </a:spcAft>
        <a:defRPr sz="5700">
          <a:solidFill>
            <a:srgbClr val="D6B344"/>
          </a:solidFill>
          <a:latin typeface="Arial" charset="0"/>
        </a:defRPr>
      </a:lvl3pPr>
      <a:lvl4pPr algn="ctr" rtl="0" fontAlgn="base">
        <a:spcBef>
          <a:spcPct val="0"/>
        </a:spcBef>
        <a:spcAft>
          <a:spcPct val="0"/>
        </a:spcAft>
        <a:defRPr sz="5700">
          <a:solidFill>
            <a:srgbClr val="D6B344"/>
          </a:solidFill>
          <a:latin typeface="Arial" charset="0"/>
        </a:defRPr>
      </a:lvl4pPr>
      <a:lvl5pPr algn="ctr" rtl="0" fontAlgn="base">
        <a:spcBef>
          <a:spcPct val="0"/>
        </a:spcBef>
        <a:spcAft>
          <a:spcPct val="0"/>
        </a:spcAft>
        <a:defRPr sz="5700">
          <a:solidFill>
            <a:srgbClr val="D6B344"/>
          </a:solidFill>
          <a:latin typeface="Arial" charset="0"/>
        </a:defRPr>
      </a:lvl5pPr>
      <a:lvl6pPr marL="649591" algn="ctr" rtl="0" eaLnBrk="1" fontAlgn="base" hangingPunct="1">
        <a:spcBef>
          <a:spcPct val="0"/>
        </a:spcBef>
        <a:spcAft>
          <a:spcPct val="0"/>
        </a:spcAft>
        <a:defRPr sz="5700">
          <a:solidFill>
            <a:srgbClr val="FFDC47"/>
          </a:solidFill>
          <a:latin typeface="Arial" charset="0"/>
        </a:defRPr>
      </a:lvl6pPr>
      <a:lvl7pPr marL="1299192" algn="ctr" rtl="0" eaLnBrk="1" fontAlgn="base" hangingPunct="1">
        <a:spcBef>
          <a:spcPct val="0"/>
        </a:spcBef>
        <a:spcAft>
          <a:spcPct val="0"/>
        </a:spcAft>
        <a:defRPr sz="5700">
          <a:solidFill>
            <a:srgbClr val="FFDC47"/>
          </a:solidFill>
          <a:latin typeface="Arial" charset="0"/>
        </a:defRPr>
      </a:lvl7pPr>
      <a:lvl8pPr marL="1948798" algn="ctr" rtl="0" eaLnBrk="1" fontAlgn="base" hangingPunct="1">
        <a:spcBef>
          <a:spcPct val="0"/>
        </a:spcBef>
        <a:spcAft>
          <a:spcPct val="0"/>
        </a:spcAft>
        <a:defRPr sz="5700">
          <a:solidFill>
            <a:srgbClr val="FFDC47"/>
          </a:solidFill>
          <a:latin typeface="Arial" charset="0"/>
        </a:defRPr>
      </a:lvl8pPr>
      <a:lvl9pPr marL="2598394" algn="ctr" rtl="0" eaLnBrk="1" fontAlgn="base" hangingPunct="1">
        <a:spcBef>
          <a:spcPct val="0"/>
        </a:spcBef>
        <a:spcAft>
          <a:spcPct val="0"/>
        </a:spcAft>
        <a:defRPr sz="5700">
          <a:solidFill>
            <a:srgbClr val="FFDC47"/>
          </a:solidFill>
          <a:latin typeface="Arial" charset="0"/>
        </a:defRPr>
      </a:lvl9pPr>
    </p:titleStyle>
    <p:bodyStyle>
      <a:lvl1pPr marL="487204" indent="-487204" algn="l" rtl="0" fontAlgn="base">
        <a:spcBef>
          <a:spcPct val="20000"/>
        </a:spcBef>
        <a:spcAft>
          <a:spcPct val="0"/>
        </a:spcAft>
        <a:buChar char="•"/>
        <a:defRPr sz="4600">
          <a:solidFill>
            <a:srgbClr val="39275B"/>
          </a:solidFill>
          <a:latin typeface="+mn-lt"/>
          <a:ea typeface="+mn-ea"/>
          <a:cs typeface="+mn-cs"/>
        </a:defRPr>
      </a:lvl1pPr>
      <a:lvl2pPr marL="1055597" indent="-406003" algn="l" rtl="0" fontAlgn="base">
        <a:spcBef>
          <a:spcPct val="20000"/>
        </a:spcBef>
        <a:spcAft>
          <a:spcPct val="0"/>
        </a:spcAft>
        <a:buChar char="–"/>
        <a:defRPr sz="4000">
          <a:solidFill>
            <a:srgbClr val="39275B"/>
          </a:solidFill>
          <a:latin typeface="+mn-lt"/>
        </a:defRPr>
      </a:lvl2pPr>
      <a:lvl3pPr marL="1623990" indent="-324795" algn="l" rtl="0" fontAlgn="base">
        <a:spcBef>
          <a:spcPct val="20000"/>
        </a:spcBef>
        <a:spcAft>
          <a:spcPct val="0"/>
        </a:spcAft>
        <a:buChar char="•"/>
        <a:defRPr sz="3400">
          <a:solidFill>
            <a:srgbClr val="39275B"/>
          </a:solidFill>
          <a:latin typeface="+mn-lt"/>
        </a:defRPr>
      </a:lvl3pPr>
      <a:lvl4pPr marL="2273590" indent="-324795" algn="l" rtl="0" fontAlgn="base">
        <a:spcBef>
          <a:spcPct val="20000"/>
        </a:spcBef>
        <a:spcAft>
          <a:spcPct val="0"/>
        </a:spcAft>
        <a:buChar char="–"/>
        <a:defRPr sz="2800">
          <a:solidFill>
            <a:srgbClr val="39275B"/>
          </a:solidFill>
          <a:latin typeface="+mn-lt"/>
        </a:defRPr>
      </a:lvl4pPr>
      <a:lvl5pPr marL="2923197" indent="-324795" algn="l" rtl="0" fontAlgn="base">
        <a:spcBef>
          <a:spcPct val="20000"/>
        </a:spcBef>
        <a:spcAft>
          <a:spcPct val="0"/>
        </a:spcAft>
        <a:buChar char="»"/>
        <a:defRPr sz="2800">
          <a:solidFill>
            <a:srgbClr val="39275B"/>
          </a:solidFill>
          <a:latin typeface="+mn-lt"/>
        </a:defRPr>
      </a:lvl5pPr>
      <a:lvl6pPr marL="3572793" indent="-324795" algn="l" rtl="0" eaLnBrk="1" fontAlgn="base" hangingPunct="1">
        <a:spcBef>
          <a:spcPct val="20000"/>
        </a:spcBef>
        <a:spcAft>
          <a:spcPct val="0"/>
        </a:spcAft>
        <a:buChar char="»"/>
        <a:defRPr sz="2800">
          <a:solidFill>
            <a:srgbClr val="660066"/>
          </a:solidFill>
          <a:latin typeface="+mn-lt"/>
        </a:defRPr>
      </a:lvl6pPr>
      <a:lvl7pPr marL="4222387" indent="-324795" algn="l" rtl="0" eaLnBrk="1" fontAlgn="base" hangingPunct="1">
        <a:spcBef>
          <a:spcPct val="20000"/>
        </a:spcBef>
        <a:spcAft>
          <a:spcPct val="0"/>
        </a:spcAft>
        <a:buChar char="»"/>
        <a:defRPr sz="2800">
          <a:solidFill>
            <a:srgbClr val="660066"/>
          </a:solidFill>
          <a:latin typeface="+mn-lt"/>
        </a:defRPr>
      </a:lvl7pPr>
      <a:lvl8pPr marL="4871989" indent="-324795" algn="l" rtl="0" eaLnBrk="1" fontAlgn="base" hangingPunct="1">
        <a:spcBef>
          <a:spcPct val="20000"/>
        </a:spcBef>
        <a:spcAft>
          <a:spcPct val="0"/>
        </a:spcAft>
        <a:buChar char="»"/>
        <a:defRPr sz="2800">
          <a:solidFill>
            <a:srgbClr val="660066"/>
          </a:solidFill>
          <a:latin typeface="+mn-lt"/>
        </a:defRPr>
      </a:lvl8pPr>
      <a:lvl9pPr marL="5521578" indent="-324795" algn="l" rtl="0" eaLnBrk="1" fontAlgn="base" hangingPunct="1">
        <a:spcBef>
          <a:spcPct val="20000"/>
        </a:spcBef>
        <a:spcAft>
          <a:spcPct val="0"/>
        </a:spcAft>
        <a:buChar char="»"/>
        <a:defRPr sz="2800">
          <a:solidFill>
            <a:srgbClr val="660066"/>
          </a:solidFill>
          <a:latin typeface="+mn-lt"/>
        </a:defRPr>
      </a:lvl9pPr>
    </p:bodyStyle>
    <p:otherStyle>
      <a:defPPr>
        <a:defRPr lang="en-US"/>
      </a:defPPr>
      <a:lvl1pPr marL="0" algn="l" defTabSz="1299192" rtl="0" eaLnBrk="1" latinLnBrk="0" hangingPunct="1">
        <a:defRPr sz="2600" kern="1200">
          <a:solidFill>
            <a:schemeClr val="tx1"/>
          </a:solidFill>
          <a:latin typeface="+mn-lt"/>
          <a:ea typeface="+mn-ea"/>
          <a:cs typeface="+mn-cs"/>
        </a:defRPr>
      </a:lvl1pPr>
      <a:lvl2pPr marL="649591" algn="l" defTabSz="1299192" rtl="0" eaLnBrk="1" latinLnBrk="0" hangingPunct="1">
        <a:defRPr sz="2600" kern="1200">
          <a:solidFill>
            <a:schemeClr val="tx1"/>
          </a:solidFill>
          <a:latin typeface="+mn-lt"/>
          <a:ea typeface="+mn-ea"/>
          <a:cs typeface="+mn-cs"/>
        </a:defRPr>
      </a:lvl2pPr>
      <a:lvl3pPr marL="1299192" algn="l" defTabSz="1299192" rtl="0" eaLnBrk="1" latinLnBrk="0" hangingPunct="1">
        <a:defRPr sz="2600" kern="1200">
          <a:solidFill>
            <a:schemeClr val="tx1"/>
          </a:solidFill>
          <a:latin typeface="+mn-lt"/>
          <a:ea typeface="+mn-ea"/>
          <a:cs typeface="+mn-cs"/>
        </a:defRPr>
      </a:lvl3pPr>
      <a:lvl4pPr marL="1948798" algn="l" defTabSz="1299192" rtl="0" eaLnBrk="1" latinLnBrk="0" hangingPunct="1">
        <a:defRPr sz="2600" kern="1200">
          <a:solidFill>
            <a:schemeClr val="tx1"/>
          </a:solidFill>
          <a:latin typeface="+mn-lt"/>
          <a:ea typeface="+mn-ea"/>
          <a:cs typeface="+mn-cs"/>
        </a:defRPr>
      </a:lvl4pPr>
      <a:lvl5pPr marL="2598394" algn="l" defTabSz="1299192" rtl="0" eaLnBrk="1" latinLnBrk="0" hangingPunct="1">
        <a:defRPr sz="2600" kern="1200">
          <a:solidFill>
            <a:schemeClr val="tx1"/>
          </a:solidFill>
          <a:latin typeface="+mn-lt"/>
          <a:ea typeface="+mn-ea"/>
          <a:cs typeface="+mn-cs"/>
        </a:defRPr>
      </a:lvl5pPr>
      <a:lvl6pPr marL="3247988" algn="l" defTabSz="1299192" rtl="0" eaLnBrk="1" latinLnBrk="0" hangingPunct="1">
        <a:defRPr sz="2600" kern="1200">
          <a:solidFill>
            <a:schemeClr val="tx1"/>
          </a:solidFill>
          <a:latin typeface="+mn-lt"/>
          <a:ea typeface="+mn-ea"/>
          <a:cs typeface="+mn-cs"/>
        </a:defRPr>
      </a:lvl6pPr>
      <a:lvl7pPr marL="3897592" algn="l" defTabSz="1299192" rtl="0" eaLnBrk="1" latinLnBrk="0" hangingPunct="1">
        <a:defRPr sz="2600" kern="1200">
          <a:solidFill>
            <a:schemeClr val="tx1"/>
          </a:solidFill>
          <a:latin typeface="+mn-lt"/>
          <a:ea typeface="+mn-ea"/>
          <a:cs typeface="+mn-cs"/>
        </a:defRPr>
      </a:lvl7pPr>
      <a:lvl8pPr marL="4547182" algn="l" defTabSz="1299192" rtl="0" eaLnBrk="1" latinLnBrk="0" hangingPunct="1">
        <a:defRPr sz="2600" kern="1200">
          <a:solidFill>
            <a:schemeClr val="tx1"/>
          </a:solidFill>
          <a:latin typeface="+mn-lt"/>
          <a:ea typeface="+mn-ea"/>
          <a:cs typeface="+mn-cs"/>
        </a:defRPr>
      </a:lvl8pPr>
      <a:lvl9pPr marL="5196786" algn="l" defTabSz="1299192" rtl="0" eaLnBrk="1" latinLnBrk="0" hangingPunct="1">
        <a:defRPr sz="2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90000"/>
          </a:schemeClr>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bwMode="auto">
          <a:xfrm>
            <a:off x="2492586" y="182884"/>
            <a:ext cx="9970347" cy="1799448"/>
          </a:xfrm>
          <a:prstGeom prst="rect">
            <a:avLst/>
          </a:prstGeom>
          <a:noFill/>
          <a:ln w="9525">
            <a:noFill/>
            <a:miter lim="800000"/>
            <a:headEnd/>
            <a:tailEnd/>
          </a:ln>
        </p:spPr>
        <p:txBody>
          <a:bodyPr vert="horz" wrap="square" lIns="129372" tIns="64687" rIns="129372" bIns="64687"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650240" y="2275983"/>
            <a:ext cx="11704320" cy="6436925"/>
          </a:xfrm>
          <a:prstGeom prst="rect">
            <a:avLst/>
          </a:prstGeom>
          <a:noFill/>
          <a:ln w="9525">
            <a:noFill/>
            <a:miter lim="800000"/>
            <a:headEnd/>
            <a:tailEnd/>
          </a:ln>
        </p:spPr>
        <p:txBody>
          <a:bodyPr vert="horz" wrap="square" lIns="129372" tIns="64687" rIns="129372" bIns="646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23013" name="Rectangle 5"/>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129372" tIns="64687" rIns="129372" bIns="64687" numCol="1" anchor="t" anchorCtr="0" compatLnSpc="1">
            <a:prstTxWarp prst="textNoShape">
              <a:avLst/>
            </a:prstTxWarp>
          </a:bodyPr>
          <a:lstStyle>
            <a:lvl1pPr eaLnBrk="1" hangingPunct="1">
              <a:defRPr sz="2000">
                <a:solidFill>
                  <a:srgbClr val="000000"/>
                </a:solidFill>
                <a:latin typeface="Arial" charset="0"/>
                <a:cs typeface="+mn-cs"/>
              </a:defRPr>
            </a:lvl1pPr>
          </a:lstStyle>
          <a:p>
            <a:pPr algn="l" defTabSz="909714">
              <a:defRPr/>
            </a:pPr>
            <a:endParaRPr lang="en-US" dirty="0">
              <a:ea typeface="+mn-ea"/>
            </a:endParaRPr>
          </a:p>
        </p:txBody>
      </p:sp>
      <p:sp>
        <p:nvSpPr>
          <p:cNvPr id="1323014" name="Rectangle 6"/>
          <p:cNvSpPr>
            <a:spLocks noGrp="1" noChangeArrowheads="1"/>
          </p:cNvSpPr>
          <p:nvPr>
            <p:ph type="ftr" sz="quarter" idx="3"/>
          </p:nvPr>
        </p:nvSpPr>
        <p:spPr bwMode="auto">
          <a:xfrm>
            <a:off x="4443308" y="8882098"/>
            <a:ext cx="4118187" cy="677333"/>
          </a:xfrm>
          <a:prstGeom prst="rect">
            <a:avLst/>
          </a:prstGeom>
          <a:noFill/>
          <a:ln w="9525">
            <a:noFill/>
            <a:miter lim="800000"/>
            <a:headEnd/>
            <a:tailEnd/>
          </a:ln>
          <a:effectLst/>
        </p:spPr>
        <p:txBody>
          <a:bodyPr vert="horz" wrap="square" lIns="129372" tIns="64687" rIns="129372" bIns="64687" numCol="1" anchor="t" anchorCtr="0" compatLnSpc="1">
            <a:prstTxWarp prst="textNoShape">
              <a:avLst/>
            </a:prstTxWarp>
          </a:bodyPr>
          <a:lstStyle>
            <a:lvl1pPr algn="ctr" eaLnBrk="1" hangingPunct="1">
              <a:defRPr sz="2000">
                <a:solidFill>
                  <a:srgbClr val="000000"/>
                </a:solidFill>
                <a:latin typeface="Arial" charset="0"/>
                <a:cs typeface="+mn-cs"/>
              </a:defRPr>
            </a:lvl1pPr>
          </a:lstStyle>
          <a:p>
            <a:pPr defTabSz="909714">
              <a:defRPr/>
            </a:pPr>
            <a:endParaRPr lang="en-US" dirty="0">
              <a:ea typeface="+mn-ea"/>
            </a:endParaRPr>
          </a:p>
        </p:txBody>
      </p:sp>
      <p:sp>
        <p:nvSpPr>
          <p:cNvPr id="1323015" name="Rectangle 7"/>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129372" tIns="64687" rIns="129372" bIns="64687" numCol="1" anchor="t" anchorCtr="0" compatLnSpc="1">
            <a:prstTxWarp prst="textNoShape">
              <a:avLst/>
            </a:prstTxWarp>
          </a:bodyPr>
          <a:lstStyle>
            <a:lvl1pPr algn="r" eaLnBrk="1" hangingPunct="1">
              <a:defRPr sz="2000" smtClean="0">
                <a:solidFill>
                  <a:srgbClr val="000000"/>
                </a:solidFill>
                <a:latin typeface="Arial" charset="0"/>
                <a:cs typeface="+mn-cs"/>
              </a:defRPr>
            </a:lvl1pPr>
          </a:lstStyle>
          <a:p>
            <a:pPr defTabSz="909714">
              <a:defRPr/>
            </a:pPr>
            <a:fld id="{C6AA1E82-9032-4770-9D9B-0DC5B5CF2D3A}" type="slidenum">
              <a:rPr lang="en-US">
                <a:ea typeface="+mn-ea"/>
              </a:rPr>
              <a:pPr defTabSz="909714">
                <a:defRPr/>
              </a:pPr>
              <a:t>‹#›</a:t>
            </a:fld>
            <a:endParaRPr lang="en-US" dirty="0">
              <a:ea typeface="+mn-ea"/>
            </a:endParaRPr>
          </a:p>
        </p:txBody>
      </p:sp>
      <p:pic>
        <p:nvPicPr>
          <p:cNvPr id="5129" name="Picture 2" descr="C:\Users\bbrooke\AppData\Local\Microsoft\Windows\Temporary Internet Files\Content.Outlook\V34YKS05\social dev rsrch_uw_ssw_sml.png"/>
          <p:cNvPicPr>
            <a:picLocks noChangeAspect="1" noChangeArrowheads="1"/>
          </p:cNvPicPr>
          <p:nvPr/>
        </p:nvPicPr>
        <p:blipFill>
          <a:blip r:embed="rId23" cstate="print"/>
          <a:srcRect/>
          <a:stretch>
            <a:fillRect/>
          </a:stretch>
        </p:blipFill>
        <p:spPr bwMode="auto">
          <a:xfrm>
            <a:off x="4486205" y="8995130"/>
            <a:ext cx="4091093" cy="584765"/>
          </a:xfrm>
          <a:prstGeom prst="rect">
            <a:avLst/>
          </a:prstGeom>
          <a:noFill/>
          <a:ln w="9525">
            <a:noFill/>
            <a:miter lim="800000"/>
            <a:headEnd/>
            <a:tailEnd/>
          </a:ln>
        </p:spPr>
      </p:pic>
    </p:spTree>
    <p:extLst>
      <p:ext uri="{BB962C8B-B14F-4D97-AF65-F5344CB8AC3E}">
        <p14:creationId xmlns:p14="http://schemas.microsoft.com/office/powerpoint/2010/main" val="361454155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916" r:id="rId17"/>
    <p:sldLayoutId id="2147483917" r:id="rId18"/>
    <p:sldLayoutId id="2147483918" r:id="rId19"/>
    <p:sldLayoutId id="2147483919" r:id="rId20"/>
    <p:sldLayoutId id="2147483920" r:id="rId21"/>
  </p:sldLayoutIdLst>
  <p:transition/>
  <p:hf hdr="0" ftr="0" dt="0"/>
  <p:txStyles>
    <p:titleStyle>
      <a:lvl1pPr algn="ctr" rtl="0" fontAlgn="base">
        <a:spcBef>
          <a:spcPct val="0"/>
        </a:spcBef>
        <a:spcAft>
          <a:spcPct val="0"/>
        </a:spcAft>
        <a:defRPr sz="5700">
          <a:solidFill>
            <a:srgbClr val="D6B344"/>
          </a:solidFill>
          <a:latin typeface="+mj-lt"/>
          <a:ea typeface="+mj-ea"/>
          <a:cs typeface="+mj-cs"/>
        </a:defRPr>
      </a:lvl1pPr>
      <a:lvl2pPr algn="ctr" rtl="0" fontAlgn="base">
        <a:spcBef>
          <a:spcPct val="0"/>
        </a:spcBef>
        <a:spcAft>
          <a:spcPct val="0"/>
        </a:spcAft>
        <a:defRPr sz="5700">
          <a:solidFill>
            <a:srgbClr val="D6B344"/>
          </a:solidFill>
          <a:latin typeface="Arial" charset="0"/>
        </a:defRPr>
      </a:lvl2pPr>
      <a:lvl3pPr algn="ctr" rtl="0" fontAlgn="base">
        <a:spcBef>
          <a:spcPct val="0"/>
        </a:spcBef>
        <a:spcAft>
          <a:spcPct val="0"/>
        </a:spcAft>
        <a:defRPr sz="5700">
          <a:solidFill>
            <a:srgbClr val="D6B344"/>
          </a:solidFill>
          <a:latin typeface="Arial" charset="0"/>
        </a:defRPr>
      </a:lvl3pPr>
      <a:lvl4pPr algn="ctr" rtl="0" fontAlgn="base">
        <a:spcBef>
          <a:spcPct val="0"/>
        </a:spcBef>
        <a:spcAft>
          <a:spcPct val="0"/>
        </a:spcAft>
        <a:defRPr sz="5700">
          <a:solidFill>
            <a:srgbClr val="D6B344"/>
          </a:solidFill>
          <a:latin typeface="Arial" charset="0"/>
        </a:defRPr>
      </a:lvl4pPr>
      <a:lvl5pPr algn="ctr" rtl="0" fontAlgn="base">
        <a:spcBef>
          <a:spcPct val="0"/>
        </a:spcBef>
        <a:spcAft>
          <a:spcPct val="0"/>
        </a:spcAft>
        <a:defRPr sz="5700">
          <a:solidFill>
            <a:srgbClr val="D6B344"/>
          </a:solidFill>
          <a:latin typeface="Arial" charset="0"/>
        </a:defRPr>
      </a:lvl5pPr>
      <a:lvl6pPr marL="646881" algn="ctr" rtl="0" eaLnBrk="1" fontAlgn="base" hangingPunct="1">
        <a:spcBef>
          <a:spcPct val="0"/>
        </a:spcBef>
        <a:spcAft>
          <a:spcPct val="0"/>
        </a:spcAft>
        <a:defRPr sz="5700">
          <a:solidFill>
            <a:srgbClr val="FFDC47"/>
          </a:solidFill>
          <a:latin typeface="Arial" charset="0"/>
        </a:defRPr>
      </a:lvl6pPr>
      <a:lvl7pPr marL="1293807" algn="ctr" rtl="0" eaLnBrk="1" fontAlgn="base" hangingPunct="1">
        <a:spcBef>
          <a:spcPct val="0"/>
        </a:spcBef>
        <a:spcAft>
          <a:spcPct val="0"/>
        </a:spcAft>
        <a:defRPr sz="5700">
          <a:solidFill>
            <a:srgbClr val="FFDC47"/>
          </a:solidFill>
          <a:latin typeface="Arial" charset="0"/>
        </a:defRPr>
      </a:lvl7pPr>
      <a:lvl8pPr marL="1940734" algn="ctr" rtl="0" eaLnBrk="1" fontAlgn="base" hangingPunct="1">
        <a:spcBef>
          <a:spcPct val="0"/>
        </a:spcBef>
        <a:spcAft>
          <a:spcPct val="0"/>
        </a:spcAft>
        <a:defRPr sz="5700">
          <a:solidFill>
            <a:srgbClr val="FFDC47"/>
          </a:solidFill>
          <a:latin typeface="Arial" charset="0"/>
        </a:defRPr>
      </a:lvl8pPr>
      <a:lvl9pPr marL="2587645" algn="ctr" rtl="0" eaLnBrk="1" fontAlgn="base" hangingPunct="1">
        <a:spcBef>
          <a:spcPct val="0"/>
        </a:spcBef>
        <a:spcAft>
          <a:spcPct val="0"/>
        </a:spcAft>
        <a:defRPr sz="5700">
          <a:solidFill>
            <a:srgbClr val="FFDC47"/>
          </a:solidFill>
          <a:latin typeface="Arial" charset="0"/>
        </a:defRPr>
      </a:lvl9pPr>
    </p:titleStyle>
    <p:bodyStyle>
      <a:lvl1pPr marL="485211" indent="-485211" algn="l" rtl="0" fontAlgn="base">
        <a:spcBef>
          <a:spcPct val="20000"/>
        </a:spcBef>
        <a:spcAft>
          <a:spcPct val="0"/>
        </a:spcAft>
        <a:buChar char="•"/>
        <a:defRPr sz="4600">
          <a:solidFill>
            <a:srgbClr val="39275B"/>
          </a:solidFill>
          <a:latin typeface="+mn-lt"/>
          <a:ea typeface="+mn-ea"/>
          <a:cs typeface="+mn-cs"/>
        </a:defRPr>
      </a:lvl1pPr>
      <a:lvl2pPr marL="1051219" indent="-404366" algn="l" rtl="0" fontAlgn="base">
        <a:spcBef>
          <a:spcPct val="20000"/>
        </a:spcBef>
        <a:spcAft>
          <a:spcPct val="0"/>
        </a:spcAft>
        <a:buChar char="–"/>
        <a:defRPr sz="4000">
          <a:solidFill>
            <a:srgbClr val="39275B"/>
          </a:solidFill>
          <a:latin typeface="+mn-lt"/>
        </a:defRPr>
      </a:lvl2pPr>
      <a:lvl3pPr marL="1617287" indent="-323431" algn="l" rtl="0" fontAlgn="base">
        <a:spcBef>
          <a:spcPct val="20000"/>
        </a:spcBef>
        <a:spcAft>
          <a:spcPct val="0"/>
        </a:spcAft>
        <a:buChar char="•"/>
        <a:defRPr sz="3400">
          <a:solidFill>
            <a:srgbClr val="39275B"/>
          </a:solidFill>
          <a:latin typeface="+mn-lt"/>
        </a:defRPr>
      </a:lvl3pPr>
      <a:lvl4pPr marL="2264189" indent="-323431" algn="l" rtl="0" fontAlgn="base">
        <a:spcBef>
          <a:spcPct val="20000"/>
        </a:spcBef>
        <a:spcAft>
          <a:spcPct val="0"/>
        </a:spcAft>
        <a:buChar char="–"/>
        <a:defRPr sz="2800">
          <a:solidFill>
            <a:srgbClr val="39275B"/>
          </a:solidFill>
          <a:latin typeface="+mn-lt"/>
        </a:defRPr>
      </a:lvl4pPr>
      <a:lvl5pPr marL="2911104" indent="-323431" algn="l" rtl="0" fontAlgn="base">
        <a:spcBef>
          <a:spcPct val="20000"/>
        </a:spcBef>
        <a:spcAft>
          <a:spcPct val="0"/>
        </a:spcAft>
        <a:buChar char="»"/>
        <a:defRPr sz="2800">
          <a:solidFill>
            <a:srgbClr val="39275B"/>
          </a:solidFill>
          <a:latin typeface="+mn-lt"/>
        </a:defRPr>
      </a:lvl5pPr>
      <a:lvl6pPr marL="3558030" indent="-323431" algn="l" rtl="0" eaLnBrk="1" fontAlgn="base" hangingPunct="1">
        <a:spcBef>
          <a:spcPct val="20000"/>
        </a:spcBef>
        <a:spcAft>
          <a:spcPct val="0"/>
        </a:spcAft>
        <a:buChar char="»"/>
        <a:defRPr sz="2800">
          <a:solidFill>
            <a:srgbClr val="660066"/>
          </a:solidFill>
          <a:latin typeface="+mn-lt"/>
        </a:defRPr>
      </a:lvl6pPr>
      <a:lvl7pPr marL="4204912" indent="-323431" algn="l" rtl="0" eaLnBrk="1" fontAlgn="base" hangingPunct="1">
        <a:spcBef>
          <a:spcPct val="20000"/>
        </a:spcBef>
        <a:spcAft>
          <a:spcPct val="0"/>
        </a:spcAft>
        <a:buChar char="»"/>
        <a:defRPr sz="2800">
          <a:solidFill>
            <a:srgbClr val="660066"/>
          </a:solidFill>
          <a:latin typeface="+mn-lt"/>
        </a:defRPr>
      </a:lvl7pPr>
      <a:lvl8pPr marL="4851830" indent="-323431" algn="l" rtl="0" eaLnBrk="1" fontAlgn="base" hangingPunct="1">
        <a:spcBef>
          <a:spcPct val="20000"/>
        </a:spcBef>
        <a:spcAft>
          <a:spcPct val="0"/>
        </a:spcAft>
        <a:buChar char="»"/>
        <a:defRPr sz="2800">
          <a:solidFill>
            <a:srgbClr val="660066"/>
          </a:solidFill>
          <a:latin typeface="+mn-lt"/>
        </a:defRPr>
      </a:lvl8pPr>
      <a:lvl9pPr marL="5498709" indent="-323431" algn="l" rtl="0" eaLnBrk="1" fontAlgn="base" hangingPunct="1">
        <a:spcBef>
          <a:spcPct val="20000"/>
        </a:spcBef>
        <a:spcAft>
          <a:spcPct val="0"/>
        </a:spcAft>
        <a:buChar char="»"/>
        <a:defRPr sz="2800">
          <a:solidFill>
            <a:srgbClr val="660066"/>
          </a:solidFill>
          <a:latin typeface="+mn-lt"/>
        </a:defRPr>
      </a:lvl9pPr>
    </p:bodyStyle>
    <p:otherStyle>
      <a:defPPr>
        <a:defRPr lang="en-US"/>
      </a:defPPr>
      <a:lvl1pPr marL="0" algn="l" defTabSz="1293807" rtl="0" eaLnBrk="1" latinLnBrk="0" hangingPunct="1">
        <a:defRPr sz="2600" kern="1200">
          <a:solidFill>
            <a:schemeClr val="tx1"/>
          </a:solidFill>
          <a:latin typeface="+mn-lt"/>
          <a:ea typeface="+mn-ea"/>
          <a:cs typeface="+mn-cs"/>
        </a:defRPr>
      </a:lvl1pPr>
      <a:lvl2pPr marL="646881" algn="l" defTabSz="1293807" rtl="0" eaLnBrk="1" latinLnBrk="0" hangingPunct="1">
        <a:defRPr sz="2600" kern="1200">
          <a:solidFill>
            <a:schemeClr val="tx1"/>
          </a:solidFill>
          <a:latin typeface="+mn-lt"/>
          <a:ea typeface="+mn-ea"/>
          <a:cs typeface="+mn-cs"/>
        </a:defRPr>
      </a:lvl2pPr>
      <a:lvl3pPr marL="1293807" algn="l" defTabSz="1293807" rtl="0" eaLnBrk="1" latinLnBrk="0" hangingPunct="1">
        <a:defRPr sz="2600" kern="1200">
          <a:solidFill>
            <a:schemeClr val="tx1"/>
          </a:solidFill>
          <a:latin typeface="+mn-lt"/>
          <a:ea typeface="+mn-ea"/>
          <a:cs typeface="+mn-cs"/>
        </a:defRPr>
      </a:lvl3pPr>
      <a:lvl4pPr marL="1940734" algn="l" defTabSz="1293807" rtl="0" eaLnBrk="1" latinLnBrk="0" hangingPunct="1">
        <a:defRPr sz="2600" kern="1200">
          <a:solidFill>
            <a:schemeClr val="tx1"/>
          </a:solidFill>
          <a:latin typeface="+mn-lt"/>
          <a:ea typeface="+mn-ea"/>
          <a:cs typeface="+mn-cs"/>
        </a:defRPr>
      </a:lvl4pPr>
      <a:lvl5pPr marL="2587645" algn="l" defTabSz="1293807" rtl="0" eaLnBrk="1" latinLnBrk="0" hangingPunct="1">
        <a:defRPr sz="2600" kern="1200">
          <a:solidFill>
            <a:schemeClr val="tx1"/>
          </a:solidFill>
          <a:latin typeface="+mn-lt"/>
          <a:ea typeface="+mn-ea"/>
          <a:cs typeface="+mn-cs"/>
        </a:defRPr>
      </a:lvl5pPr>
      <a:lvl6pPr marL="3234582" algn="l" defTabSz="1293807" rtl="0" eaLnBrk="1" latinLnBrk="0" hangingPunct="1">
        <a:defRPr sz="2600" kern="1200">
          <a:solidFill>
            <a:schemeClr val="tx1"/>
          </a:solidFill>
          <a:latin typeface="+mn-lt"/>
          <a:ea typeface="+mn-ea"/>
          <a:cs typeface="+mn-cs"/>
        </a:defRPr>
      </a:lvl6pPr>
      <a:lvl7pPr marL="3881467" algn="l" defTabSz="1293807" rtl="0" eaLnBrk="1" latinLnBrk="0" hangingPunct="1">
        <a:defRPr sz="2600" kern="1200">
          <a:solidFill>
            <a:schemeClr val="tx1"/>
          </a:solidFill>
          <a:latin typeface="+mn-lt"/>
          <a:ea typeface="+mn-ea"/>
          <a:cs typeface="+mn-cs"/>
        </a:defRPr>
      </a:lvl7pPr>
      <a:lvl8pPr marL="4528376" algn="l" defTabSz="1293807" rtl="0" eaLnBrk="1" latinLnBrk="0" hangingPunct="1">
        <a:defRPr sz="2600" kern="1200">
          <a:solidFill>
            <a:schemeClr val="tx1"/>
          </a:solidFill>
          <a:latin typeface="+mn-lt"/>
          <a:ea typeface="+mn-ea"/>
          <a:cs typeface="+mn-cs"/>
        </a:defRPr>
      </a:lvl8pPr>
      <a:lvl9pPr marL="5175263" algn="l" defTabSz="1293807"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84" tIns="64943" rIns="129884" bIns="64943" rtlCol="0" anchor="ctr"/>
          <a:lstStyle/>
          <a:p>
            <a:pPr defTabSz="1298858" fontAlgn="auto" hangingPunct="1">
              <a:spcBef>
                <a:spcPts val="0"/>
              </a:spcBef>
              <a:spcAft>
                <a:spcPts val="0"/>
              </a:spcAft>
            </a:pPr>
            <a:endParaRPr lang="en-US" sz="2600">
              <a:solidFill>
                <a:prstClr val="white"/>
              </a:solidFill>
            </a:endParaRPr>
          </a:p>
        </p:txBody>
      </p:sp>
      <p:sp>
        <p:nvSpPr>
          <p:cNvPr id="9" name="Rectangle 8"/>
          <p:cNvSpPr/>
          <p:nvPr/>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84" tIns="64943" rIns="129884" bIns="64943" rtlCol="0" anchor="ctr"/>
          <a:lstStyle/>
          <a:p>
            <a:pPr defTabSz="1298858" fontAlgn="auto" hangingPunct="1">
              <a:spcBef>
                <a:spcPts val="0"/>
              </a:spcBef>
              <a:spcAft>
                <a:spcPts val="0"/>
              </a:spcAft>
            </a:pPr>
            <a:endParaRPr lang="en-US" sz="2600">
              <a:solidFill>
                <a:prstClr val="white"/>
              </a:solidFill>
            </a:endParaRPr>
          </a:p>
        </p:txBody>
      </p:sp>
    </p:spTree>
    <p:extLst>
      <p:ext uri="{BB962C8B-B14F-4D97-AF65-F5344CB8AC3E}">
        <p14:creationId xmlns:p14="http://schemas.microsoft.com/office/powerpoint/2010/main" val="4136044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926" r:id="rId6"/>
    <p:sldLayoutId id="2147483927" r:id="rId7"/>
    <p:sldLayoutId id="2147483928" r:id="rId8"/>
    <p:sldLayoutId id="2147483929" r:id="rId9"/>
    <p:sldLayoutId id="2147483930" r:id="rId10"/>
    <p:sldLayoutId id="2147483931" r:id="rId11"/>
  </p:sldLayoutIdLst>
  <p:txStyles>
    <p:titleStyle>
      <a:lvl1pPr algn="ctr" defTabSz="1298858" rtl="0" eaLnBrk="1" latinLnBrk="0" hangingPunct="1">
        <a:spcBef>
          <a:spcPct val="0"/>
        </a:spcBef>
        <a:buNone/>
        <a:defRPr sz="6300" kern="1200">
          <a:solidFill>
            <a:schemeClr val="tx1"/>
          </a:solidFill>
          <a:latin typeface="+mj-lt"/>
          <a:ea typeface="+mj-ea"/>
          <a:cs typeface="+mj-cs"/>
        </a:defRPr>
      </a:lvl1pPr>
    </p:titleStyle>
    <p:bodyStyle>
      <a:lvl1pPr marL="487081" indent="-487081" algn="l" defTabSz="1298858"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55326" indent="-405902" algn="l" defTabSz="1298858"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23574" indent="-324711" algn="l" defTabSz="1298858"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73007" indent="-324711" algn="l" defTabSz="129885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922450" indent="-324711" algn="l" defTabSz="129885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571879" indent="-324711" algn="l" defTabSz="129885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1306" indent="-324711" algn="l" defTabSz="129885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0742" indent="-324711" algn="l" defTabSz="129885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0164" indent="-324711" algn="l" defTabSz="129885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298858" rtl="0" eaLnBrk="1" latinLnBrk="0" hangingPunct="1">
        <a:defRPr sz="2600" kern="1200">
          <a:solidFill>
            <a:schemeClr val="tx1"/>
          </a:solidFill>
          <a:latin typeface="+mn-lt"/>
          <a:ea typeface="+mn-ea"/>
          <a:cs typeface="+mn-cs"/>
        </a:defRPr>
      </a:lvl1pPr>
      <a:lvl2pPr marL="649423" algn="l" defTabSz="1298858" rtl="0" eaLnBrk="1" latinLnBrk="0" hangingPunct="1">
        <a:defRPr sz="2600" kern="1200">
          <a:solidFill>
            <a:schemeClr val="tx1"/>
          </a:solidFill>
          <a:latin typeface="+mn-lt"/>
          <a:ea typeface="+mn-ea"/>
          <a:cs typeface="+mn-cs"/>
        </a:defRPr>
      </a:lvl2pPr>
      <a:lvl3pPr marL="1298858" algn="l" defTabSz="1298858" rtl="0" eaLnBrk="1" latinLnBrk="0" hangingPunct="1">
        <a:defRPr sz="2600" kern="1200">
          <a:solidFill>
            <a:schemeClr val="tx1"/>
          </a:solidFill>
          <a:latin typeface="+mn-lt"/>
          <a:ea typeface="+mn-ea"/>
          <a:cs typeface="+mn-cs"/>
        </a:defRPr>
      </a:lvl3pPr>
      <a:lvl4pPr marL="1948300" algn="l" defTabSz="1298858" rtl="0" eaLnBrk="1" latinLnBrk="0" hangingPunct="1">
        <a:defRPr sz="2600" kern="1200">
          <a:solidFill>
            <a:schemeClr val="tx1"/>
          </a:solidFill>
          <a:latin typeface="+mn-lt"/>
          <a:ea typeface="+mn-ea"/>
          <a:cs typeface="+mn-cs"/>
        </a:defRPr>
      </a:lvl4pPr>
      <a:lvl5pPr marL="2597729" algn="l" defTabSz="1298858" rtl="0" eaLnBrk="1" latinLnBrk="0" hangingPunct="1">
        <a:defRPr sz="2600" kern="1200">
          <a:solidFill>
            <a:schemeClr val="tx1"/>
          </a:solidFill>
          <a:latin typeface="+mn-lt"/>
          <a:ea typeface="+mn-ea"/>
          <a:cs typeface="+mn-cs"/>
        </a:defRPr>
      </a:lvl5pPr>
      <a:lvl6pPr marL="3247156" algn="l" defTabSz="1298858" rtl="0" eaLnBrk="1" latinLnBrk="0" hangingPunct="1">
        <a:defRPr sz="2600" kern="1200">
          <a:solidFill>
            <a:schemeClr val="tx1"/>
          </a:solidFill>
          <a:latin typeface="+mn-lt"/>
          <a:ea typeface="+mn-ea"/>
          <a:cs typeface="+mn-cs"/>
        </a:defRPr>
      </a:lvl6pPr>
      <a:lvl7pPr marL="3896595" algn="l" defTabSz="1298858" rtl="0" eaLnBrk="1" latinLnBrk="0" hangingPunct="1">
        <a:defRPr sz="2600" kern="1200">
          <a:solidFill>
            <a:schemeClr val="tx1"/>
          </a:solidFill>
          <a:latin typeface="+mn-lt"/>
          <a:ea typeface="+mn-ea"/>
          <a:cs typeface="+mn-cs"/>
        </a:defRPr>
      </a:lvl7pPr>
      <a:lvl8pPr marL="4546020" algn="l" defTabSz="1298858" rtl="0" eaLnBrk="1" latinLnBrk="0" hangingPunct="1">
        <a:defRPr sz="2600" kern="1200">
          <a:solidFill>
            <a:schemeClr val="tx1"/>
          </a:solidFill>
          <a:latin typeface="+mn-lt"/>
          <a:ea typeface="+mn-ea"/>
          <a:cs typeface="+mn-cs"/>
        </a:defRPr>
      </a:lvl8pPr>
      <a:lvl9pPr marL="5195456" algn="l" defTabSz="1298858"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98" tIns="64949" rIns="129898" bIns="64949" rtlCol="0" anchor="ctr"/>
          <a:lstStyle/>
          <a:p>
            <a:pPr defTabSz="1298992" fontAlgn="auto" hangingPunct="1">
              <a:spcBef>
                <a:spcPts val="0"/>
              </a:spcBef>
              <a:spcAft>
                <a:spcPts val="0"/>
              </a:spcAft>
            </a:pPr>
            <a:endParaRPr lang="en-US" sz="2600">
              <a:solidFill>
                <a:prstClr val="white"/>
              </a:solidFill>
            </a:endParaRPr>
          </a:p>
        </p:txBody>
      </p:sp>
      <p:sp>
        <p:nvSpPr>
          <p:cNvPr id="9" name="Rectangle 8"/>
          <p:cNvSpPr/>
          <p:nvPr/>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898" tIns="64949" rIns="129898" bIns="64949" rtlCol="0" anchor="ctr"/>
          <a:lstStyle/>
          <a:p>
            <a:pPr defTabSz="1298992" fontAlgn="auto" hangingPunct="1">
              <a:spcBef>
                <a:spcPts val="0"/>
              </a:spcBef>
              <a:spcAft>
                <a:spcPts val="0"/>
              </a:spcAft>
            </a:pPr>
            <a:endParaRPr lang="en-US" sz="2600">
              <a:solidFill>
                <a:prstClr val="white"/>
              </a:solidFill>
            </a:endParaRPr>
          </a:p>
        </p:txBody>
      </p:sp>
    </p:spTree>
    <p:extLst>
      <p:ext uri="{BB962C8B-B14F-4D97-AF65-F5344CB8AC3E}">
        <p14:creationId xmlns:p14="http://schemas.microsoft.com/office/powerpoint/2010/main" val="13884785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882" r:id="rId6"/>
    <p:sldLayoutId id="2147483883" r:id="rId7"/>
    <p:sldLayoutId id="2147483884" r:id="rId8"/>
    <p:sldLayoutId id="2147483885" r:id="rId9"/>
    <p:sldLayoutId id="2147483886" r:id="rId10"/>
    <p:sldLayoutId id="2147483887" r:id="rId11"/>
  </p:sldLayoutIdLst>
  <p:txStyles>
    <p:titleStyle>
      <a:lvl1pPr algn="ctr" defTabSz="1298992" rtl="0" eaLnBrk="1" latinLnBrk="0" hangingPunct="1">
        <a:spcBef>
          <a:spcPct val="0"/>
        </a:spcBef>
        <a:buNone/>
        <a:defRPr sz="6300" kern="1200">
          <a:solidFill>
            <a:schemeClr val="tx1"/>
          </a:solidFill>
          <a:latin typeface="+mj-lt"/>
          <a:ea typeface="+mj-ea"/>
          <a:cs typeface="+mj-cs"/>
        </a:defRPr>
      </a:lvl1pPr>
    </p:titleStyle>
    <p:bodyStyle>
      <a:lvl1pPr marL="487131" indent="-487131" algn="l" defTabSz="1298992"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55435" indent="-405943" algn="l" defTabSz="1298992"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23739" indent="-324744" algn="l" defTabSz="1298992"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73240" indent="-324744" algn="l" defTabSz="129899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922749" indent="-324744" algn="l" defTabSz="129899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572244" indent="-324744" algn="l" defTabSz="129899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1738" indent="-324744" algn="l" defTabSz="129899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1241" indent="-324744" algn="l" defTabSz="129899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0730" indent="-324744" algn="l" defTabSz="129899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298992" rtl="0" eaLnBrk="1" latinLnBrk="0" hangingPunct="1">
        <a:defRPr sz="2600" kern="1200">
          <a:solidFill>
            <a:schemeClr val="tx1"/>
          </a:solidFill>
          <a:latin typeface="+mn-lt"/>
          <a:ea typeface="+mn-ea"/>
          <a:cs typeface="+mn-cs"/>
        </a:defRPr>
      </a:lvl1pPr>
      <a:lvl2pPr marL="649490" algn="l" defTabSz="1298992" rtl="0" eaLnBrk="1" latinLnBrk="0" hangingPunct="1">
        <a:defRPr sz="2600" kern="1200">
          <a:solidFill>
            <a:schemeClr val="tx1"/>
          </a:solidFill>
          <a:latin typeface="+mn-lt"/>
          <a:ea typeface="+mn-ea"/>
          <a:cs typeface="+mn-cs"/>
        </a:defRPr>
      </a:lvl2pPr>
      <a:lvl3pPr marL="1298992" algn="l" defTabSz="1298992" rtl="0" eaLnBrk="1" latinLnBrk="0" hangingPunct="1">
        <a:defRPr sz="2600" kern="1200">
          <a:solidFill>
            <a:schemeClr val="tx1"/>
          </a:solidFill>
          <a:latin typeface="+mn-lt"/>
          <a:ea typeface="+mn-ea"/>
          <a:cs typeface="+mn-cs"/>
        </a:defRPr>
      </a:lvl3pPr>
      <a:lvl4pPr marL="1948499" algn="l" defTabSz="1298992" rtl="0" eaLnBrk="1" latinLnBrk="0" hangingPunct="1">
        <a:defRPr sz="2600" kern="1200">
          <a:solidFill>
            <a:schemeClr val="tx1"/>
          </a:solidFill>
          <a:latin typeface="+mn-lt"/>
          <a:ea typeface="+mn-ea"/>
          <a:cs typeface="+mn-cs"/>
        </a:defRPr>
      </a:lvl4pPr>
      <a:lvl5pPr marL="2597995" algn="l" defTabSz="1298992" rtl="0" eaLnBrk="1" latinLnBrk="0" hangingPunct="1">
        <a:defRPr sz="2600" kern="1200">
          <a:solidFill>
            <a:schemeClr val="tx1"/>
          </a:solidFill>
          <a:latin typeface="+mn-lt"/>
          <a:ea typeface="+mn-ea"/>
          <a:cs typeface="+mn-cs"/>
        </a:defRPr>
      </a:lvl5pPr>
      <a:lvl6pPr marL="3247488" algn="l" defTabSz="1298992" rtl="0" eaLnBrk="1" latinLnBrk="0" hangingPunct="1">
        <a:defRPr sz="2600" kern="1200">
          <a:solidFill>
            <a:schemeClr val="tx1"/>
          </a:solidFill>
          <a:latin typeface="+mn-lt"/>
          <a:ea typeface="+mn-ea"/>
          <a:cs typeface="+mn-cs"/>
        </a:defRPr>
      </a:lvl6pPr>
      <a:lvl7pPr marL="3896994" algn="l" defTabSz="1298992" rtl="0" eaLnBrk="1" latinLnBrk="0" hangingPunct="1">
        <a:defRPr sz="2600" kern="1200">
          <a:solidFill>
            <a:schemeClr val="tx1"/>
          </a:solidFill>
          <a:latin typeface="+mn-lt"/>
          <a:ea typeface="+mn-ea"/>
          <a:cs typeface="+mn-cs"/>
        </a:defRPr>
      </a:lvl7pPr>
      <a:lvl8pPr marL="4546485" algn="l" defTabSz="1298992" rtl="0" eaLnBrk="1" latinLnBrk="0" hangingPunct="1">
        <a:defRPr sz="2600" kern="1200">
          <a:solidFill>
            <a:schemeClr val="tx1"/>
          </a:solidFill>
          <a:latin typeface="+mn-lt"/>
          <a:ea typeface="+mn-ea"/>
          <a:cs typeface="+mn-cs"/>
        </a:defRPr>
      </a:lvl8pPr>
      <a:lvl9pPr marL="5195988" algn="l" defTabSz="1298992"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90000"/>
          </a:schemeClr>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bwMode="auto">
          <a:xfrm>
            <a:off x="2492586" y="182884"/>
            <a:ext cx="9970347" cy="1799448"/>
          </a:xfrm>
          <a:prstGeom prst="rect">
            <a:avLst/>
          </a:prstGeom>
          <a:noFill/>
          <a:ln w="9525">
            <a:noFill/>
            <a:miter lim="800000"/>
            <a:headEnd/>
            <a:tailEnd/>
          </a:ln>
        </p:spPr>
        <p:txBody>
          <a:bodyPr vert="horz" wrap="square" lIns="129904" tIns="64953" rIns="129904" bIns="64953"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650240" y="2275871"/>
            <a:ext cx="11704320" cy="6436925"/>
          </a:xfrm>
          <a:prstGeom prst="rect">
            <a:avLst/>
          </a:prstGeom>
          <a:noFill/>
          <a:ln w="9525">
            <a:noFill/>
            <a:miter lim="800000"/>
            <a:headEnd/>
            <a:tailEnd/>
          </a:ln>
        </p:spPr>
        <p:txBody>
          <a:bodyPr vert="horz" wrap="square" lIns="129904" tIns="64953" rIns="129904" bIns="6495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23013" name="Rectangle 5"/>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129904" tIns="64953" rIns="129904" bIns="64953" numCol="1" anchor="t" anchorCtr="0" compatLnSpc="1">
            <a:prstTxWarp prst="textNoShape">
              <a:avLst/>
            </a:prstTxWarp>
          </a:bodyPr>
          <a:lstStyle>
            <a:lvl1pPr eaLnBrk="1" hangingPunct="1">
              <a:defRPr sz="2000">
                <a:solidFill>
                  <a:srgbClr val="000000"/>
                </a:solidFill>
                <a:latin typeface="Arial" charset="0"/>
                <a:cs typeface="+mn-cs"/>
              </a:defRPr>
            </a:lvl1pPr>
          </a:lstStyle>
          <a:p>
            <a:pPr algn="l" defTabSz="913415">
              <a:defRPr/>
            </a:pPr>
            <a:endParaRPr lang="en-US" dirty="0">
              <a:ea typeface="+mn-ea"/>
            </a:endParaRPr>
          </a:p>
        </p:txBody>
      </p:sp>
      <p:sp>
        <p:nvSpPr>
          <p:cNvPr id="1323014" name="Rectangle 6"/>
          <p:cNvSpPr>
            <a:spLocks noGrp="1" noChangeArrowheads="1"/>
          </p:cNvSpPr>
          <p:nvPr>
            <p:ph type="ftr" sz="quarter" idx="3"/>
          </p:nvPr>
        </p:nvSpPr>
        <p:spPr bwMode="auto">
          <a:xfrm>
            <a:off x="4443308" y="8882098"/>
            <a:ext cx="4118187" cy="677333"/>
          </a:xfrm>
          <a:prstGeom prst="rect">
            <a:avLst/>
          </a:prstGeom>
          <a:noFill/>
          <a:ln w="9525">
            <a:noFill/>
            <a:miter lim="800000"/>
            <a:headEnd/>
            <a:tailEnd/>
          </a:ln>
          <a:effectLst/>
        </p:spPr>
        <p:txBody>
          <a:bodyPr vert="horz" wrap="square" lIns="129904" tIns="64953" rIns="129904" bIns="64953" numCol="1" anchor="t" anchorCtr="0" compatLnSpc="1">
            <a:prstTxWarp prst="textNoShape">
              <a:avLst/>
            </a:prstTxWarp>
          </a:bodyPr>
          <a:lstStyle>
            <a:lvl1pPr algn="ctr" eaLnBrk="1" hangingPunct="1">
              <a:defRPr sz="2000">
                <a:solidFill>
                  <a:srgbClr val="000000"/>
                </a:solidFill>
                <a:latin typeface="Arial" charset="0"/>
                <a:cs typeface="+mn-cs"/>
              </a:defRPr>
            </a:lvl1pPr>
          </a:lstStyle>
          <a:p>
            <a:pPr defTabSz="913415">
              <a:defRPr/>
            </a:pPr>
            <a:endParaRPr lang="en-US" dirty="0">
              <a:ea typeface="+mn-ea"/>
            </a:endParaRPr>
          </a:p>
        </p:txBody>
      </p:sp>
      <p:sp>
        <p:nvSpPr>
          <p:cNvPr id="1323015" name="Rectangle 7"/>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129904" tIns="64953" rIns="129904" bIns="64953" numCol="1" anchor="t" anchorCtr="0" compatLnSpc="1">
            <a:prstTxWarp prst="textNoShape">
              <a:avLst/>
            </a:prstTxWarp>
          </a:bodyPr>
          <a:lstStyle>
            <a:lvl1pPr algn="r" eaLnBrk="1" hangingPunct="1">
              <a:defRPr sz="2000" smtClean="0">
                <a:solidFill>
                  <a:srgbClr val="000000"/>
                </a:solidFill>
                <a:latin typeface="Arial" charset="0"/>
                <a:cs typeface="+mn-cs"/>
              </a:defRPr>
            </a:lvl1pPr>
          </a:lstStyle>
          <a:p>
            <a:pPr defTabSz="913415">
              <a:defRPr/>
            </a:pPr>
            <a:fld id="{C6AA1E82-9032-4770-9D9B-0DC5B5CF2D3A}" type="slidenum">
              <a:rPr lang="en-US" smtClean="0">
                <a:ea typeface="+mn-ea"/>
              </a:rPr>
              <a:pPr defTabSz="913415">
                <a:defRPr/>
              </a:pPr>
              <a:t>‹#›</a:t>
            </a:fld>
            <a:endParaRPr lang="en-US" dirty="0">
              <a:ea typeface="+mn-ea"/>
            </a:endParaRPr>
          </a:p>
        </p:txBody>
      </p:sp>
      <p:pic>
        <p:nvPicPr>
          <p:cNvPr id="5129" name="Picture 2" descr="C:\Users\bbrooke\AppData\Local\Microsoft\Windows\Temporary Internet Files\Content.Outlook\V34YKS05\social dev rsrch_uw_ssw_sml.png"/>
          <p:cNvPicPr>
            <a:picLocks noChangeAspect="1" noChangeArrowheads="1"/>
          </p:cNvPicPr>
          <p:nvPr/>
        </p:nvPicPr>
        <p:blipFill>
          <a:blip r:embed="rId23" cstate="print"/>
          <a:srcRect/>
          <a:stretch>
            <a:fillRect/>
          </a:stretch>
        </p:blipFill>
        <p:spPr bwMode="auto">
          <a:xfrm>
            <a:off x="4486205" y="8995017"/>
            <a:ext cx="4091093" cy="584765"/>
          </a:xfrm>
          <a:prstGeom prst="rect">
            <a:avLst/>
          </a:prstGeom>
          <a:noFill/>
          <a:ln w="9525">
            <a:noFill/>
            <a:miter lim="800000"/>
            <a:headEnd/>
            <a:tailEnd/>
          </a:ln>
        </p:spPr>
      </p:pic>
    </p:spTree>
    <p:extLst>
      <p:ext uri="{BB962C8B-B14F-4D97-AF65-F5344CB8AC3E}">
        <p14:creationId xmlns:p14="http://schemas.microsoft.com/office/powerpoint/2010/main" val="42366484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881" r:id="rId17"/>
    <p:sldLayoutId id="2147483888" r:id="rId18"/>
    <p:sldLayoutId id="2147483889" r:id="rId19"/>
    <p:sldLayoutId id="2147483890" r:id="rId20"/>
    <p:sldLayoutId id="2147483891" r:id="rId21"/>
  </p:sldLayoutIdLst>
  <p:transition/>
  <p:hf hdr="0" ftr="0" dt="0"/>
  <p:txStyles>
    <p:titleStyle>
      <a:lvl1pPr algn="ctr" rtl="0" fontAlgn="base">
        <a:spcBef>
          <a:spcPct val="0"/>
        </a:spcBef>
        <a:spcAft>
          <a:spcPct val="0"/>
        </a:spcAft>
        <a:defRPr sz="5700">
          <a:solidFill>
            <a:srgbClr val="D6B344"/>
          </a:solidFill>
          <a:latin typeface="+mj-lt"/>
          <a:ea typeface="+mj-ea"/>
          <a:cs typeface="+mj-cs"/>
        </a:defRPr>
      </a:lvl1pPr>
      <a:lvl2pPr algn="ctr" rtl="0" fontAlgn="base">
        <a:spcBef>
          <a:spcPct val="0"/>
        </a:spcBef>
        <a:spcAft>
          <a:spcPct val="0"/>
        </a:spcAft>
        <a:defRPr sz="5700">
          <a:solidFill>
            <a:srgbClr val="D6B344"/>
          </a:solidFill>
          <a:latin typeface="Arial" charset="0"/>
        </a:defRPr>
      </a:lvl2pPr>
      <a:lvl3pPr algn="ctr" rtl="0" fontAlgn="base">
        <a:spcBef>
          <a:spcPct val="0"/>
        </a:spcBef>
        <a:spcAft>
          <a:spcPct val="0"/>
        </a:spcAft>
        <a:defRPr sz="5700">
          <a:solidFill>
            <a:srgbClr val="D6B344"/>
          </a:solidFill>
          <a:latin typeface="Arial" charset="0"/>
        </a:defRPr>
      </a:lvl3pPr>
      <a:lvl4pPr algn="ctr" rtl="0" fontAlgn="base">
        <a:spcBef>
          <a:spcPct val="0"/>
        </a:spcBef>
        <a:spcAft>
          <a:spcPct val="0"/>
        </a:spcAft>
        <a:defRPr sz="5700">
          <a:solidFill>
            <a:srgbClr val="D6B344"/>
          </a:solidFill>
          <a:latin typeface="Arial" charset="0"/>
        </a:defRPr>
      </a:lvl4pPr>
      <a:lvl5pPr algn="ctr" rtl="0" fontAlgn="base">
        <a:spcBef>
          <a:spcPct val="0"/>
        </a:spcBef>
        <a:spcAft>
          <a:spcPct val="0"/>
        </a:spcAft>
        <a:defRPr sz="5700">
          <a:solidFill>
            <a:srgbClr val="D6B344"/>
          </a:solidFill>
          <a:latin typeface="Arial" charset="0"/>
        </a:defRPr>
      </a:lvl5pPr>
      <a:lvl6pPr marL="649524" algn="ctr" rtl="0" eaLnBrk="1" fontAlgn="base" hangingPunct="1">
        <a:spcBef>
          <a:spcPct val="0"/>
        </a:spcBef>
        <a:spcAft>
          <a:spcPct val="0"/>
        </a:spcAft>
        <a:defRPr sz="5700">
          <a:solidFill>
            <a:srgbClr val="FFDC47"/>
          </a:solidFill>
          <a:latin typeface="Arial" charset="0"/>
        </a:defRPr>
      </a:lvl6pPr>
      <a:lvl7pPr marL="1299059" algn="ctr" rtl="0" eaLnBrk="1" fontAlgn="base" hangingPunct="1">
        <a:spcBef>
          <a:spcPct val="0"/>
        </a:spcBef>
        <a:spcAft>
          <a:spcPct val="0"/>
        </a:spcAft>
        <a:defRPr sz="5700">
          <a:solidFill>
            <a:srgbClr val="FFDC47"/>
          </a:solidFill>
          <a:latin typeface="Arial" charset="0"/>
        </a:defRPr>
      </a:lvl7pPr>
      <a:lvl8pPr marL="1948599" algn="ctr" rtl="0" eaLnBrk="1" fontAlgn="base" hangingPunct="1">
        <a:spcBef>
          <a:spcPct val="0"/>
        </a:spcBef>
        <a:spcAft>
          <a:spcPct val="0"/>
        </a:spcAft>
        <a:defRPr sz="5700">
          <a:solidFill>
            <a:srgbClr val="FFDC47"/>
          </a:solidFill>
          <a:latin typeface="Arial" charset="0"/>
        </a:defRPr>
      </a:lvl8pPr>
      <a:lvl9pPr marL="2598128" algn="ctr" rtl="0" eaLnBrk="1" fontAlgn="base" hangingPunct="1">
        <a:spcBef>
          <a:spcPct val="0"/>
        </a:spcBef>
        <a:spcAft>
          <a:spcPct val="0"/>
        </a:spcAft>
        <a:defRPr sz="5700">
          <a:solidFill>
            <a:srgbClr val="FFDC47"/>
          </a:solidFill>
          <a:latin typeface="Arial" charset="0"/>
        </a:defRPr>
      </a:lvl9pPr>
    </p:titleStyle>
    <p:bodyStyle>
      <a:lvl1pPr marL="487155" indent="-487155" algn="l" rtl="0" fontAlgn="base">
        <a:spcBef>
          <a:spcPct val="20000"/>
        </a:spcBef>
        <a:spcAft>
          <a:spcPct val="0"/>
        </a:spcAft>
        <a:buChar char="•"/>
        <a:defRPr sz="4600">
          <a:solidFill>
            <a:srgbClr val="39275B"/>
          </a:solidFill>
          <a:latin typeface="+mn-lt"/>
          <a:ea typeface="+mn-ea"/>
          <a:cs typeface="+mn-cs"/>
        </a:defRPr>
      </a:lvl1pPr>
      <a:lvl2pPr marL="1055489" indent="-405963" algn="l" rtl="0" fontAlgn="base">
        <a:spcBef>
          <a:spcPct val="20000"/>
        </a:spcBef>
        <a:spcAft>
          <a:spcPct val="0"/>
        </a:spcAft>
        <a:buChar char="–"/>
        <a:defRPr sz="4000">
          <a:solidFill>
            <a:srgbClr val="39275B"/>
          </a:solidFill>
          <a:latin typeface="+mn-lt"/>
        </a:defRPr>
      </a:lvl2pPr>
      <a:lvl3pPr marL="1623822" indent="-324761" algn="l" rtl="0" fontAlgn="base">
        <a:spcBef>
          <a:spcPct val="20000"/>
        </a:spcBef>
        <a:spcAft>
          <a:spcPct val="0"/>
        </a:spcAft>
        <a:buChar char="•"/>
        <a:defRPr sz="3400">
          <a:solidFill>
            <a:srgbClr val="39275B"/>
          </a:solidFill>
          <a:latin typeface="+mn-lt"/>
        </a:defRPr>
      </a:lvl3pPr>
      <a:lvl4pPr marL="2273357" indent="-324761" algn="l" rtl="0" fontAlgn="base">
        <a:spcBef>
          <a:spcPct val="20000"/>
        </a:spcBef>
        <a:spcAft>
          <a:spcPct val="0"/>
        </a:spcAft>
        <a:buChar char="–"/>
        <a:defRPr sz="2800">
          <a:solidFill>
            <a:srgbClr val="39275B"/>
          </a:solidFill>
          <a:latin typeface="+mn-lt"/>
        </a:defRPr>
      </a:lvl4pPr>
      <a:lvl5pPr marL="2922898" indent="-324761" algn="l" rtl="0" fontAlgn="base">
        <a:spcBef>
          <a:spcPct val="20000"/>
        </a:spcBef>
        <a:spcAft>
          <a:spcPct val="0"/>
        </a:spcAft>
        <a:buChar char="»"/>
        <a:defRPr sz="2800">
          <a:solidFill>
            <a:srgbClr val="39275B"/>
          </a:solidFill>
          <a:latin typeface="+mn-lt"/>
        </a:defRPr>
      </a:lvl5pPr>
      <a:lvl6pPr marL="3572427" indent="-324761" algn="l" rtl="0" eaLnBrk="1" fontAlgn="base" hangingPunct="1">
        <a:spcBef>
          <a:spcPct val="20000"/>
        </a:spcBef>
        <a:spcAft>
          <a:spcPct val="0"/>
        </a:spcAft>
        <a:buChar char="»"/>
        <a:defRPr sz="2800">
          <a:solidFill>
            <a:srgbClr val="660066"/>
          </a:solidFill>
          <a:latin typeface="+mn-lt"/>
        </a:defRPr>
      </a:lvl6pPr>
      <a:lvl7pPr marL="4221954" indent="-324761" algn="l" rtl="0" eaLnBrk="1" fontAlgn="base" hangingPunct="1">
        <a:spcBef>
          <a:spcPct val="20000"/>
        </a:spcBef>
        <a:spcAft>
          <a:spcPct val="0"/>
        </a:spcAft>
        <a:buChar char="»"/>
        <a:defRPr sz="2800">
          <a:solidFill>
            <a:srgbClr val="660066"/>
          </a:solidFill>
          <a:latin typeface="+mn-lt"/>
        </a:defRPr>
      </a:lvl7pPr>
      <a:lvl8pPr marL="4871490" indent="-324761" algn="l" rtl="0" eaLnBrk="1" fontAlgn="base" hangingPunct="1">
        <a:spcBef>
          <a:spcPct val="20000"/>
        </a:spcBef>
        <a:spcAft>
          <a:spcPct val="0"/>
        </a:spcAft>
        <a:buChar char="»"/>
        <a:defRPr sz="2800">
          <a:solidFill>
            <a:srgbClr val="660066"/>
          </a:solidFill>
          <a:latin typeface="+mn-lt"/>
        </a:defRPr>
      </a:lvl8pPr>
      <a:lvl9pPr marL="5521013" indent="-324761" algn="l" rtl="0" eaLnBrk="1" fontAlgn="base" hangingPunct="1">
        <a:spcBef>
          <a:spcPct val="20000"/>
        </a:spcBef>
        <a:spcAft>
          <a:spcPct val="0"/>
        </a:spcAft>
        <a:buChar char="»"/>
        <a:defRPr sz="2800">
          <a:solidFill>
            <a:srgbClr val="660066"/>
          </a:solidFill>
          <a:latin typeface="+mn-lt"/>
        </a:defRPr>
      </a:lvl9pPr>
    </p:bodyStyle>
    <p:otherStyle>
      <a:defPPr>
        <a:defRPr lang="en-US"/>
      </a:defPPr>
      <a:lvl1pPr marL="0" algn="l" defTabSz="1299059" rtl="0" eaLnBrk="1" latinLnBrk="0" hangingPunct="1">
        <a:defRPr sz="2600" kern="1200">
          <a:solidFill>
            <a:schemeClr val="tx1"/>
          </a:solidFill>
          <a:latin typeface="+mn-lt"/>
          <a:ea typeface="+mn-ea"/>
          <a:cs typeface="+mn-cs"/>
        </a:defRPr>
      </a:lvl1pPr>
      <a:lvl2pPr marL="649524" algn="l" defTabSz="1299059" rtl="0" eaLnBrk="1" latinLnBrk="0" hangingPunct="1">
        <a:defRPr sz="2600" kern="1200">
          <a:solidFill>
            <a:schemeClr val="tx1"/>
          </a:solidFill>
          <a:latin typeface="+mn-lt"/>
          <a:ea typeface="+mn-ea"/>
          <a:cs typeface="+mn-cs"/>
        </a:defRPr>
      </a:lvl2pPr>
      <a:lvl3pPr marL="1299059" algn="l" defTabSz="1299059" rtl="0" eaLnBrk="1" latinLnBrk="0" hangingPunct="1">
        <a:defRPr sz="2600" kern="1200">
          <a:solidFill>
            <a:schemeClr val="tx1"/>
          </a:solidFill>
          <a:latin typeface="+mn-lt"/>
          <a:ea typeface="+mn-ea"/>
          <a:cs typeface="+mn-cs"/>
        </a:defRPr>
      </a:lvl3pPr>
      <a:lvl4pPr marL="1948599" algn="l" defTabSz="1299059" rtl="0" eaLnBrk="1" latinLnBrk="0" hangingPunct="1">
        <a:defRPr sz="2600" kern="1200">
          <a:solidFill>
            <a:schemeClr val="tx1"/>
          </a:solidFill>
          <a:latin typeface="+mn-lt"/>
          <a:ea typeface="+mn-ea"/>
          <a:cs typeface="+mn-cs"/>
        </a:defRPr>
      </a:lvl4pPr>
      <a:lvl5pPr marL="2598128" algn="l" defTabSz="1299059" rtl="0" eaLnBrk="1" latinLnBrk="0" hangingPunct="1">
        <a:defRPr sz="2600" kern="1200">
          <a:solidFill>
            <a:schemeClr val="tx1"/>
          </a:solidFill>
          <a:latin typeface="+mn-lt"/>
          <a:ea typeface="+mn-ea"/>
          <a:cs typeface="+mn-cs"/>
        </a:defRPr>
      </a:lvl5pPr>
      <a:lvl6pPr marL="3247655" algn="l" defTabSz="1299059" rtl="0" eaLnBrk="1" latinLnBrk="0" hangingPunct="1">
        <a:defRPr sz="2600" kern="1200">
          <a:solidFill>
            <a:schemeClr val="tx1"/>
          </a:solidFill>
          <a:latin typeface="+mn-lt"/>
          <a:ea typeface="+mn-ea"/>
          <a:cs typeface="+mn-cs"/>
        </a:defRPr>
      </a:lvl6pPr>
      <a:lvl7pPr marL="3897194" algn="l" defTabSz="1299059" rtl="0" eaLnBrk="1" latinLnBrk="0" hangingPunct="1">
        <a:defRPr sz="2600" kern="1200">
          <a:solidFill>
            <a:schemeClr val="tx1"/>
          </a:solidFill>
          <a:latin typeface="+mn-lt"/>
          <a:ea typeface="+mn-ea"/>
          <a:cs typeface="+mn-cs"/>
        </a:defRPr>
      </a:lvl7pPr>
      <a:lvl8pPr marL="4546718" algn="l" defTabSz="1299059" rtl="0" eaLnBrk="1" latinLnBrk="0" hangingPunct="1">
        <a:defRPr sz="2600" kern="1200">
          <a:solidFill>
            <a:schemeClr val="tx1"/>
          </a:solidFill>
          <a:latin typeface="+mn-lt"/>
          <a:ea typeface="+mn-ea"/>
          <a:cs typeface="+mn-cs"/>
        </a:defRPr>
      </a:lvl8pPr>
      <a:lvl9pPr marL="5196254" algn="l" defTabSz="1299059"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310200" y="8918933"/>
            <a:ext cx="756891" cy="756891"/>
          </a:xfrm>
          <a:prstGeom prst="rect">
            <a:avLst/>
          </a:prstGeom>
        </p:spPr>
      </p:pic>
      <p:sp>
        <p:nvSpPr>
          <p:cNvPr id="3" name="TextBox 2"/>
          <p:cNvSpPr txBox="1"/>
          <p:nvPr/>
        </p:nvSpPr>
        <p:spPr>
          <a:xfrm>
            <a:off x="1038285" y="8845491"/>
            <a:ext cx="3670710" cy="931536"/>
          </a:xfrm>
          <a:prstGeom prst="rect">
            <a:avLst/>
          </a:prstGeom>
          <a:noFill/>
        </p:spPr>
        <p:txBody>
          <a:bodyPr wrap="square" lIns="129904" tIns="64953" rIns="129904" bIns="64953" rtlCol="0">
            <a:spAutoFit/>
          </a:bodyPr>
          <a:lstStyle/>
          <a:p>
            <a:pPr algn="l" defTabSz="649524" fontAlgn="auto" hangingPunct="1">
              <a:spcBef>
                <a:spcPts val="0"/>
              </a:spcBef>
              <a:spcAft>
                <a:spcPts val="0"/>
              </a:spcAft>
            </a:pPr>
            <a:r>
              <a:rPr lang="en-US" sz="2600" dirty="0" smtClean="0">
                <a:solidFill>
                  <a:prstClr val="white"/>
                </a:solidFill>
                <a:latin typeface="Calibri"/>
                <a:ea typeface="+mn-ea"/>
                <a:cs typeface="Arial" panose="020B0604020202020204" pitchFamily="34" charset="0"/>
              </a:rPr>
              <a:t>SOCIAL DEVELOPMENT RESEARCH GROUP</a:t>
            </a:r>
            <a:endParaRPr lang="en-US" sz="2600" dirty="0">
              <a:solidFill>
                <a:prstClr val="white"/>
              </a:solidFill>
              <a:latin typeface="Calibri"/>
              <a:ea typeface="+mn-ea"/>
              <a:cs typeface="Arial" panose="020B0604020202020204" pitchFamily="34" charset="0"/>
            </a:endParaRPr>
          </a:p>
        </p:txBody>
      </p:sp>
    </p:spTree>
    <p:extLst>
      <p:ext uri="{BB962C8B-B14F-4D97-AF65-F5344CB8AC3E}">
        <p14:creationId xmlns:p14="http://schemas.microsoft.com/office/powerpoint/2010/main" val="192625052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880" r:id="rId12"/>
  </p:sldLayoutIdLst>
  <p:txStyles>
    <p:titleStyle>
      <a:lvl1pPr algn="l" defTabSz="649524" rtl="0" eaLnBrk="1" latinLnBrk="0" hangingPunct="1">
        <a:spcBef>
          <a:spcPct val="0"/>
        </a:spcBef>
        <a:buNone/>
        <a:defRPr sz="4000" kern="1200" cap="all">
          <a:solidFill>
            <a:srgbClr val="39275B"/>
          </a:solidFill>
          <a:latin typeface=""/>
          <a:ea typeface="+mj-ea"/>
          <a:cs typeface="+mj-cs"/>
        </a:defRPr>
      </a:lvl1pPr>
    </p:titleStyle>
    <p:bodyStyle>
      <a:lvl1pPr marL="0" indent="0" algn="l" defTabSz="649524" rtl="0" eaLnBrk="1" latinLnBrk="0" hangingPunct="1">
        <a:spcBef>
          <a:spcPct val="20000"/>
        </a:spcBef>
        <a:spcAft>
          <a:spcPts val="1422"/>
        </a:spcAft>
        <a:buFontTx/>
        <a:buNone/>
        <a:defRPr sz="3400" kern="1200">
          <a:solidFill>
            <a:srgbClr val="39275B">
              <a:alpha val="40000"/>
            </a:srgbClr>
          </a:solidFill>
          <a:latin typeface="Goudy"/>
          <a:ea typeface="+mn-ea"/>
          <a:cs typeface="+mn-cs"/>
        </a:defRPr>
      </a:lvl1pPr>
      <a:lvl2pPr marL="6774" indent="0" algn="l" defTabSz="649524" rtl="0" eaLnBrk="1" latinLnBrk="0" hangingPunct="1">
        <a:spcBef>
          <a:spcPct val="20000"/>
        </a:spcBef>
        <a:spcAft>
          <a:spcPts val="1422"/>
        </a:spcAft>
        <a:buFontTx/>
        <a:buNone/>
        <a:defRPr sz="2600" kern="1200" baseline="0">
          <a:solidFill>
            <a:srgbClr val="39275B">
              <a:alpha val="40000"/>
            </a:srgbClr>
          </a:solidFill>
          <a:latin typeface="Arial"/>
          <a:ea typeface="+mn-ea"/>
          <a:cs typeface="+mn-cs"/>
        </a:defRPr>
      </a:lvl2pPr>
      <a:lvl3pPr marL="0" indent="0" algn="l" defTabSz="649524" rtl="0" eaLnBrk="1" latinLnBrk="0" hangingPunct="1">
        <a:lnSpc>
          <a:spcPts val="2560"/>
        </a:lnSpc>
        <a:spcBef>
          <a:spcPts val="0"/>
        </a:spcBef>
        <a:spcAft>
          <a:spcPts val="1422"/>
        </a:spcAft>
        <a:buFontTx/>
        <a:buNone/>
        <a:defRPr sz="2000" kern="1200" baseline="0">
          <a:solidFill>
            <a:schemeClr val="tx1">
              <a:lumMod val="50000"/>
              <a:lumOff val="50000"/>
            </a:schemeClr>
          </a:solidFill>
          <a:latin typeface="Arial"/>
          <a:ea typeface="+mn-ea"/>
          <a:cs typeface="+mn-cs"/>
        </a:defRPr>
      </a:lvl3pPr>
      <a:lvl4pPr marL="2273357" indent="-324761" algn="l" defTabSz="649524" rtl="0" eaLnBrk="1" latinLnBrk="0" hangingPunct="1">
        <a:spcBef>
          <a:spcPct val="20000"/>
        </a:spcBef>
        <a:buFont typeface="Arial"/>
        <a:buChar char="–"/>
        <a:defRPr sz="2800" kern="1200">
          <a:solidFill>
            <a:schemeClr val="tx1"/>
          </a:solidFill>
          <a:latin typeface="+mn-lt"/>
          <a:ea typeface="+mn-ea"/>
          <a:cs typeface="+mn-cs"/>
        </a:defRPr>
      </a:lvl4pPr>
      <a:lvl5pPr marL="2922898" indent="-324761" algn="l" defTabSz="649524" rtl="0" eaLnBrk="1" latinLnBrk="0" hangingPunct="1">
        <a:spcBef>
          <a:spcPct val="20000"/>
        </a:spcBef>
        <a:buFont typeface="Arial"/>
        <a:buChar char="»"/>
        <a:defRPr sz="2800" kern="1200">
          <a:solidFill>
            <a:schemeClr val="tx1"/>
          </a:solidFill>
          <a:latin typeface="+mn-lt"/>
          <a:ea typeface="+mn-ea"/>
          <a:cs typeface="+mn-cs"/>
        </a:defRPr>
      </a:lvl5pPr>
      <a:lvl6pPr marL="3572427" indent="-324761" algn="l" defTabSz="649524" rtl="0" eaLnBrk="1" latinLnBrk="0" hangingPunct="1">
        <a:spcBef>
          <a:spcPct val="20000"/>
        </a:spcBef>
        <a:buFont typeface="Arial"/>
        <a:buChar char="•"/>
        <a:defRPr sz="2800" kern="1200">
          <a:solidFill>
            <a:schemeClr val="tx1"/>
          </a:solidFill>
          <a:latin typeface="+mn-lt"/>
          <a:ea typeface="+mn-ea"/>
          <a:cs typeface="+mn-cs"/>
        </a:defRPr>
      </a:lvl6pPr>
      <a:lvl7pPr marL="4221954" indent="-324761" algn="l" defTabSz="649524" rtl="0" eaLnBrk="1" latinLnBrk="0" hangingPunct="1">
        <a:spcBef>
          <a:spcPct val="20000"/>
        </a:spcBef>
        <a:buFont typeface="Arial"/>
        <a:buChar char="•"/>
        <a:defRPr sz="2800" kern="1200">
          <a:solidFill>
            <a:schemeClr val="tx1"/>
          </a:solidFill>
          <a:latin typeface="+mn-lt"/>
          <a:ea typeface="+mn-ea"/>
          <a:cs typeface="+mn-cs"/>
        </a:defRPr>
      </a:lvl7pPr>
      <a:lvl8pPr marL="4871490" indent="-324761" algn="l" defTabSz="649524" rtl="0" eaLnBrk="1" latinLnBrk="0" hangingPunct="1">
        <a:spcBef>
          <a:spcPct val="20000"/>
        </a:spcBef>
        <a:buFont typeface="Arial"/>
        <a:buChar char="•"/>
        <a:defRPr sz="2800" kern="1200">
          <a:solidFill>
            <a:schemeClr val="tx1"/>
          </a:solidFill>
          <a:latin typeface="+mn-lt"/>
          <a:ea typeface="+mn-ea"/>
          <a:cs typeface="+mn-cs"/>
        </a:defRPr>
      </a:lvl8pPr>
      <a:lvl9pPr marL="5521013" indent="-324761" algn="l" defTabSz="649524"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49524" rtl="0" eaLnBrk="1" latinLnBrk="0" hangingPunct="1">
        <a:defRPr sz="2600" kern="1200">
          <a:solidFill>
            <a:schemeClr val="tx1"/>
          </a:solidFill>
          <a:latin typeface="+mn-lt"/>
          <a:ea typeface="+mn-ea"/>
          <a:cs typeface="+mn-cs"/>
        </a:defRPr>
      </a:lvl1pPr>
      <a:lvl2pPr marL="649524" algn="l" defTabSz="649524" rtl="0" eaLnBrk="1" latinLnBrk="0" hangingPunct="1">
        <a:defRPr sz="2600" kern="1200">
          <a:solidFill>
            <a:schemeClr val="tx1"/>
          </a:solidFill>
          <a:latin typeface="+mn-lt"/>
          <a:ea typeface="+mn-ea"/>
          <a:cs typeface="+mn-cs"/>
        </a:defRPr>
      </a:lvl2pPr>
      <a:lvl3pPr marL="1299059" algn="l" defTabSz="649524" rtl="0" eaLnBrk="1" latinLnBrk="0" hangingPunct="1">
        <a:defRPr sz="2600" kern="1200">
          <a:solidFill>
            <a:schemeClr val="tx1"/>
          </a:solidFill>
          <a:latin typeface="+mn-lt"/>
          <a:ea typeface="+mn-ea"/>
          <a:cs typeface="+mn-cs"/>
        </a:defRPr>
      </a:lvl3pPr>
      <a:lvl4pPr marL="1948599" algn="l" defTabSz="649524" rtl="0" eaLnBrk="1" latinLnBrk="0" hangingPunct="1">
        <a:defRPr sz="2600" kern="1200">
          <a:solidFill>
            <a:schemeClr val="tx1"/>
          </a:solidFill>
          <a:latin typeface="+mn-lt"/>
          <a:ea typeface="+mn-ea"/>
          <a:cs typeface="+mn-cs"/>
        </a:defRPr>
      </a:lvl4pPr>
      <a:lvl5pPr marL="2598128" algn="l" defTabSz="649524" rtl="0" eaLnBrk="1" latinLnBrk="0" hangingPunct="1">
        <a:defRPr sz="2600" kern="1200">
          <a:solidFill>
            <a:schemeClr val="tx1"/>
          </a:solidFill>
          <a:latin typeface="+mn-lt"/>
          <a:ea typeface="+mn-ea"/>
          <a:cs typeface="+mn-cs"/>
        </a:defRPr>
      </a:lvl5pPr>
      <a:lvl6pPr marL="3247655" algn="l" defTabSz="649524" rtl="0" eaLnBrk="1" latinLnBrk="0" hangingPunct="1">
        <a:defRPr sz="2600" kern="1200">
          <a:solidFill>
            <a:schemeClr val="tx1"/>
          </a:solidFill>
          <a:latin typeface="+mn-lt"/>
          <a:ea typeface="+mn-ea"/>
          <a:cs typeface="+mn-cs"/>
        </a:defRPr>
      </a:lvl6pPr>
      <a:lvl7pPr marL="3897194" algn="l" defTabSz="649524" rtl="0" eaLnBrk="1" latinLnBrk="0" hangingPunct="1">
        <a:defRPr sz="2600" kern="1200">
          <a:solidFill>
            <a:schemeClr val="tx1"/>
          </a:solidFill>
          <a:latin typeface="+mn-lt"/>
          <a:ea typeface="+mn-ea"/>
          <a:cs typeface="+mn-cs"/>
        </a:defRPr>
      </a:lvl7pPr>
      <a:lvl8pPr marL="4546718" algn="l" defTabSz="649524" rtl="0" eaLnBrk="1" latinLnBrk="0" hangingPunct="1">
        <a:defRPr sz="2600" kern="1200">
          <a:solidFill>
            <a:schemeClr val="tx1"/>
          </a:solidFill>
          <a:latin typeface="+mn-lt"/>
          <a:ea typeface="+mn-ea"/>
          <a:cs typeface="+mn-cs"/>
        </a:defRPr>
      </a:lvl8pPr>
      <a:lvl9pPr marL="5196254" algn="l" defTabSz="649524"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90000"/>
          </a:schemeClr>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bwMode="auto">
          <a:xfrm>
            <a:off x="2492586" y="182884"/>
            <a:ext cx="9970347" cy="1799448"/>
          </a:xfrm>
          <a:prstGeom prst="rect">
            <a:avLst/>
          </a:prstGeom>
          <a:noFill/>
          <a:ln w="9525">
            <a:noFill/>
            <a:miter lim="800000"/>
            <a:headEnd/>
            <a:tailEnd/>
          </a:ln>
        </p:spPr>
        <p:txBody>
          <a:bodyPr vert="horz" wrap="square" lIns="129918" tIns="64959" rIns="129918" bIns="64959"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650240" y="2275868"/>
            <a:ext cx="11704320" cy="6436925"/>
          </a:xfrm>
          <a:prstGeom prst="rect">
            <a:avLst/>
          </a:prstGeom>
          <a:noFill/>
          <a:ln w="9525">
            <a:noFill/>
            <a:miter lim="800000"/>
            <a:headEnd/>
            <a:tailEnd/>
          </a:ln>
        </p:spPr>
        <p:txBody>
          <a:bodyPr vert="horz" wrap="square" lIns="129918" tIns="64959" rIns="129918" bIns="6495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23013" name="Rectangle 5"/>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129918" tIns="64959" rIns="129918" bIns="64959" numCol="1" anchor="t" anchorCtr="0" compatLnSpc="1">
            <a:prstTxWarp prst="textNoShape">
              <a:avLst/>
            </a:prstTxWarp>
          </a:bodyPr>
          <a:lstStyle>
            <a:lvl1pPr eaLnBrk="1" hangingPunct="1">
              <a:defRPr sz="2000">
                <a:solidFill>
                  <a:srgbClr val="000000"/>
                </a:solidFill>
                <a:latin typeface="Arial" charset="0"/>
                <a:cs typeface="+mn-cs"/>
              </a:defRPr>
            </a:lvl1pPr>
          </a:lstStyle>
          <a:p>
            <a:pPr algn="l" defTabSz="913509">
              <a:defRPr/>
            </a:pPr>
            <a:endParaRPr lang="en-US" dirty="0">
              <a:ea typeface="+mn-ea"/>
            </a:endParaRPr>
          </a:p>
        </p:txBody>
      </p:sp>
      <p:sp>
        <p:nvSpPr>
          <p:cNvPr id="1323014" name="Rectangle 6"/>
          <p:cNvSpPr>
            <a:spLocks noGrp="1" noChangeArrowheads="1"/>
          </p:cNvSpPr>
          <p:nvPr>
            <p:ph type="ftr" sz="quarter" idx="3"/>
          </p:nvPr>
        </p:nvSpPr>
        <p:spPr bwMode="auto">
          <a:xfrm>
            <a:off x="4443308" y="8882098"/>
            <a:ext cx="4118187" cy="677333"/>
          </a:xfrm>
          <a:prstGeom prst="rect">
            <a:avLst/>
          </a:prstGeom>
          <a:noFill/>
          <a:ln w="9525">
            <a:noFill/>
            <a:miter lim="800000"/>
            <a:headEnd/>
            <a:tailEnd/>
          </a:ln>
          <a:effectLst/>
        </p:spPr>
        <p:txBody>
          <a:bodyPr vert="horz" wrap="square" lIns="129918" tIns="64959" rIns="129918" bIns="64959" numCol="1" anchor="t" anchorCtr="0" compatLnSpc="1">
            <a:prstTxWarp prst="textNoShape">
              <a:avLst/>
            </a:prstTxWarp>
          </a:bodyPr>
          <a:lstStyle>
            <a:lvl1pPr algn="ctr" eaLnBrk="1" hangingPunct="1">
              <a:defRPr sz="2000">
                <a:solidFill>
                  <a:srgbClr val="000000"/>
                </a:solidFill>
                <a:latin typeface="Arial" charset="0"/>
                <a:cs typeface="+mn-cs"/>
              </a:defRPr>
            </a:lvl1pPr>
          </a:lstStyle>
          <a:p>
            <a:pPr defTabSz="913509">
              <a:defRPr/>
            </a:pPr>
            <a:endParaRPr lang="en-US" dirty="0">
              <a:ea typeface="+mn-ea"/>
            </a:endParaRPr>
          </a:p>
        </p:txBody>
      </p:sp>
      <p:sp>
        <p:nvSpPr>
          <p:cNvPr id="1323015" name="Rectangle 7"/>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129918" tIns="64959" rIns="129918" bIns="64959" numCol="1" anchor="t" anchorCtr="0" compatLnSpc="1">
            <a:prstTxWarp prst="textNoShape">
              <a:avLst/>
            </a:prstTxWarp>
          </a:bodyPr>
          <a:lstStyle>
            <a:lvl1pPr algn="r" eaLnBrk="1" hangingPunct="1">
              <a:defRPr sz="2000" smtClean="0">
                <a:solidFill>
                  <a:srgbClr val="000000"/>
                </a:solidFill>
                <a:latin typeface="Arial" charset="0"/>
                <a:cs typeface="+mn-cs"/>
              </a:defRPr>
            </a:lvl1pPr>
          </a:lstStyle>
          <a:p>
            <a:pPr defTabSz="913509">
              <a:defRPr/>
            </a:pPr>
            <a:fld id="{C6AA1E82-9032-4770-9D9B-0DC5B5CF2D3A}" type="slidenum">
              <a:rPr lang="en-US" smtClean="0">
                <a:ea typeface="+mn-ea"/>
              </a:rPr>
              <a:pPr defTabSz="913509">
                <a:defRPr/>
              </a:pPr>
              <a:t>‹#›</a:t>
            </a:fld>
            <a:endParaRPr lang="en-US" dirty="0">
              <a:ea typeface="+mn-ea"/>
            </a:endParaRPr>
          </a:p>
        </p:txBody>
      </p:sp>
      <p:pic>
        <p:nvPicPr>
          <p:cNvPr id="5129" name="Picture 2" descr="C:\Users\bbrooke\AppData\Local\Microsoft\Windows\Temporary Internet Files\Content.Outlook\V34YKS05\social dev rsrch_uw_ssw_sml.png"/>
          <p:cNvPicPr>
            <a:picLocks noChangeAspect="1" noChangeArrowheads="1"/>
          </p:cNvPicPr>
          <p:nvPr/>
        </p:nvPicPr>
        <p:blipFill>
          <a:blip r:embed="rId24" cstate="print"/>
          <a:srcRect/>
          <a:stretch>
            <a:fillRect/>
          </a:stretch>
        </p:blipFill>
        <p:spPr bwMode="auto">
          <a:xfrm>
            <a:off x="4486205" y="8995014"/>
            <a:ext cx="4091093" cy="584765"/>
          </a:xfrm>
          <a:prstGeom prst="rect">
            <a:avLst/>
          </a:prstGeom>
          <a:noFill/>
          <a:ln w="9525">
            <a:noFill/>
            <a:miter lim="800000"/>
            <a:headEnd/>
            <a:tailEnd/>
          </a:ln>
        </p:spPr>
      </p:pic>
    </p:spTree>
    <p:extLst>
      <p:ext uri="{BB962C8B-B14F-4D97-AF65-F5344CB8AC3E}">
        <p14:creationId xmlns:p14="http://schemas.microsoft.com/office/powerpoint/2010/main" val="267466805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877" r:id="rId17"/>
    <p:sldLayoutId id="2147483921" r:id="rId18"/>
    <p:sldLayoutId id="2147483922" r:id="rId19"/>
    <p:sldLayoutId id="2147483923" r:id="rId20"/>
    <p:sldLayoutId id="2147483924" r:id="rId21"/>
    <p:sldLayoutId id="2147483925" r:id="rId22"/>
  </p:sldLayoutIdLst>
  <p:transition/>
  <p:hf hdr="0" ftr="0" dt="0"/>
  <p:txStyles>
    <p:titleStyle>
      <a:lvl1pPr algn="ctr" rtl="0" fontAlgn="base">
        <a:spcBef>
          <a:spcPct val="0"/>
        </a:spcBef>
        <a:spcAft>
          <a:spcPct val="0"/>
        </a:spcAft>
        <a:defRPr sz="5700">
          <a:solidFill>
            <a:srgbClr val="D6B344"/>
          </a:solidFill>
          <a:latin typeface="+mj-lt"/>
          <a:ea typeface="+mj-ea"/>
          <a:cs typeface="+mj-cs"/>
        </a:defRPr>
      </a:lvl1pPr>
      <a:lvl2pPr algn="ctr" rtl="0" fontAlgn="base">
        <a:spcBef>
          <a:spcPct val="0"/>
        </a:spcBef>
        <a:spcAft>
          <a:spcPct val="0"/>
        </a:spcAft>
        <a:defRPr sz="5700">
          <a:solidFill>
            <a:srgbClr val="D6B344"/>
          </a:solidFill>
          <a:latin typeface="Arial" charset="0"/>
        </a:defRPr>
      </a:lvl2pPr>
      <a:lvl3pPr algn="ctr" rtl="0" fontAlgn="base">
        <a:spcBef>
          <a:spcPct val="0"/>
        </a:spcBef>
        <a:spcAft>
          <a:spcPct val="0"/>
        </a:spcAft>
        <a:defRPr sz="5700">
          <a:solidFill>
            <a:srgbClr val="D6B344"/>
          </a:solidFill>
          <a:latin typeface="Arial" charset="0"/>
        </a:defRPr>
      </a:lvl3pPr>
      <a:lvl4pPr algn="ctr" rtl="0" fontAlgn="base">
        <a:spcBef>
          <a:spcPct val="0"/>
        </a:spcBef>
        <a:spcAft>
          <a:spcPct val="0"/>
        </a:spcAft>
        <a:defRPr sz="5700">
          <a:solidFill>
            <a:srgbClr val="D6B344"/>
          </a:solidFill>
          <a:latin typeface="Arial" charset="0"/>
        </a:defRPr>
      </a:lvl4pPr>
      <a:lvl5pPr algn="ctr" rtl="0" fontAlgn="base">
        <a:spcBef>
          <a:spcPct val="0"/>
        </a:spcBef>
        <a:spcAft>
          <a:spcPct val="0"/>
        </a:spcAft>
        <a:defRPr sz="5700">
          <a:solidFill>
            <a:srgbClr val="D6B344"/>
          </a:solidFill>
          <a:latin typeface="Arial" charset="0"/>
        </a:defRPr>
      </a:lvl5pPr>
      <a:lvl6pPr marL="649591" algn="ctr" rtl="0" eaLnBrk="1" fontAlgn="base" hangingPunct="1">
        <a:spcBef>
          <a:spcPct val="0"/>
        </a:spcBef>
        <a:spcAft>
          <a:spcPct val="0"/>
        </a:spcAft>
        <a:defRPr sz="5700">
          <a:solidFill>
            <a:srgbClr val="FFDC47"/>
          </a:solidFill>
          <a:latin typeface="Arial" charset="0"/>
        </a:defRPr>
      </a:lvl6pPr>
      <a:lvl7pPr marL="1299192" algn="ctr" rtl="0" eaLnBrk="1" fontAlgn="base" hangingPunct="1">
        <a:spcBef>
          <a:spcPct val="0"/>
        </a:spcBef>
        <a:spcAft>
          <a:spcPct val="0"/>
        </a:spcAft>
        <a:defRPr sz="5700">
          <a:solidFill>
            <a:srgbClr val="FFDC47"/>
          </a:solidFill>
          <a:latin typeface="Arial" charset="0"/>
        </a:defRPr>
      </a:lvl7pPr>
      <a:lvl8pPr marL="1948798" algn="ctr" rtl="0" eaLnBrk="1" fontAlgn="base" hangingPunct="1">
        <a:spcBef>
          <a:spcPct val="0"/>
        </a:spcBef>
        <a:spcAft>
          <a:spcPct val="0"/>
        </a:spcAft>
        <a:defRPr sz="5700">
          <a:solidFill>
            <a:srgbClr val="FFDC47"/>
          </a:solidFill>
          <a:latin typeface="Arial" charset="0"/>
        </a:defRPr>
      </a:lvl8pPr>
      <a:lvl9pPr marL="2598394" algn="ctr" rtl="0" eaLnBrk="1" fontAlgn="base" hangingPunct="1">
        <a:spcBef>
          <a:spcPct val="0"/>
        </a:spcBef>
        <a:spcAft>
          <a:spcPct val="0"/>
        </a:spcAft>
        <a:defRPr sz="5700">
          <a:solidFill>
            <a:srgbClr val="FFDC47"/>
          </a:solidFill>
          <a:latin typeface="Arial" charset="0"/>
        </a:defRPr>
      </a:lvl9pPr>
    </p:titleStyle>
    <p:bodyStyle>
      <a:lvl1pPr marL="487204" indent="-487204" algn="l" rtl="0" fontAlgn="base">
        <a:spcBef>
          <a:spcPct val="20000"/>
        </a:spcBef>
        <a:spcAft>
          <a:spcPct val="0"/>
        </a:spcAft>
        <a:buChar char="•"/>
        <a:defRPr sz="4600">
          <a:solidFill>
            <a:srgbClr val="39275B"/>
          </a:solidFill>
          <a:latin typeface="+mn-lt"/>
          <a:ea typeface="+mn-ea"/>
          <a:cs typeface="+mn-cs"/>
        </a:defRPr>
      </a:lvl1pPr>
      <a:lvl2pPr marL="1055597" indent="-406003" algn="l" rtl="0" fontAlgn="base">
        <a:spcBef>
          <a:spcPct val="20000"/>
        </a:spcBef>
        <a:spcAft>
          <a:spcPct val="0"/>
        </a:spcAft>
        <a:buChar char="–"/>
        <a:defRPr sz="4000">
          <a:solidFill>
            <a:srgbClr val="39275B"/>
          </a:solidFill>
          <a:latin typeface="+mn-lt"/>
        </a:defRPr>
      </a:lvl2pPr>
      <a:lvl3pPr marL="1623990" indent="-324795" algn="l" rtl="0" fontAlgn="base">
        <a:spcBef>
          <a:spcPct val="20000"/>
        </a:spcBef>
        <a:spcAft>
          <a:spcPct val="0"/>
        </a:spcAft>
        <a:buChar char="•"/>
        <a:defRPr sz="3400">
          <a:solidFill>
            <a:srgbClr val="39275B"/>
          </a:solidFill>
          <a:latin typeface="+mn-lt"/>
        </a:defRPr>
      </a:lvl3pPr>
      <a:lvl4pPr marL="2273590" indent="-324795" algn="l" rtl="0" fontAlgn="base">
        <a:spcBef>
          <a:spcPct val="20000"/>
        </a:spcBef>
        <a:spcAft>
          <a:spcPct val="0"/>
        </a:spcAft>
        <a:buChar char="–"/>
        <a:defRPr sz="2800">
          <a:solidFill>
            <a:srgbClr val="39275B"/>
          </a:solidFill>
          <a:latin typeface="+mn-lt"/>
        </a:defRPr>
      </a:lvl4pPr>
      <a:lvl5pPr marL="2923197" indent="-324795" algn="l" rtl="0" fontAlgn="base">
        <a:spcBef>
          <a:spcPct val="20000"/>
        </a:spcBef>
        <a:spcAft>
          <a:spcPct val="0"/>
        </a:spcAft>
        <a:buChar char="»"/>
        <a:defRPr sz="2800">
          <a:solidFill>
            <a:srgbClr val="39275B"/>
          </a:solidFill>
          <a:latin typeface="+mn-lt"/>
        </a:defRPr>
      </a:lvl5pPr>
      <a:lvl6pPr marL="3572793" indent="-324795" algn="l" rtl="0" eaLnBrk="1" fontAlgn="base" hangingPunct="1">
        <a:spcBef>
          <a:spcPct val="20000"/>
        </a:spcBef>
        <a:spcAft>
          <a:spcPct val="0"/>
        </a:spcAft>
        <a:buChar char="»"/>
        <a:defRPr sz="2800">
          <a:solidFill>
            <a:srgbClr val="660066"/>
          </a:solidFill>
          <a:latin typeface="+mn-lt"/>
        </a:defRPr>
      </a:lvl6pPr>
      <a:lvl7pPr marL="4222387" indent="-324795" algn="l" rtl="0" eaLnBrk="1" fontAlgn="base" hangingPunct="1">
        <a:spcBef>
          <a:spcPct val="20000"/>
        </a:spcBef>
        <a:spcAft>
          <a:spcPct val="0"/>
        </a:spcAft>
        <a:buChar char="»"/>
        <a:defRPr sz="2800">
          <a:solidFill>
            <a:srgbClr val="660066"/>
          </a:solidFill>
          <a:latin typeface="+mn-lt"/>
        </a:defRPr>
      </a:lvl7pPr>
      <a:lvl8pPr marL="4871989" indent="-324795" algn="l" rtl="0" eaLnBrk="1" fontAlgn="base" hangingPunct="1">
        <a:spcBef>
          <a:spcPct val="20000"/>
        </a:spcBef>
        <a:spcAft>
          <a:spcPct val="0"/>
        </a:spcAft>
        <a:buChar char="»"/>
        <a:defRPr sz="2800">
          <a:solidFill>
            <a:srgbClr val="660066"/>
          </a:solidFill>
          <a:latin typeface="+mn-lt"/>
        </a:defRPr>
      </a:lvl8pPr>
      <a:lvl9pPr marL="5521578" indent="-324795" algn="l" rtl="0" eaLnBrk="1" fontAlgn="base" hangingPunct="1">
        <a:spcBef>
          <a:spcPct val="20000"/>
        </a:spcBef>
        <a:spcAft>
          <a:spcPct val="0"/>
        </a:spcAft>
        <a:buChar char="»"/>
        <a:defRPr sz="2800">
          <a:solidFill>
            <a:srgbClr val="660066"/>
          </a:solidFill>
          <a:latin typeface="+mn-lt"/>
        </a:defRPr>
      </a:lvl9pPr>
    </p:bodyStyle>
    <p:otherStyle>
      <a:defPPr>
        <a:defRPr lang="en-US"/>
      </a:defPPr>
      <a:lvl1pPr marL="0" algn="l" defTabSz="1299192" rtl="0" eaLnBrk="1" latinLnBrk="0" hangingPunct="1">
        <a:defRPr sz="2600" kern="1200">
          <a:solidFill>
            <a:schemeClr val="tx1"/>
          </a:solidFill>
          <a:latin typeface="+mn-lt"/>
          <a:ea typeface="+mn-ea"/>
          <a:cs typeface="+mn-cs"/>
        </a:defRPr>
      </a:lvl1pPr>
      <a:lvl2pPr marL="649591" algn="l" defTabSz="1299192" rtl="0" eaLnBrk="1" latinLnBrk="0" hangingPunct="1">
        <a:defRPr sz="2600" kern="1200">
          <a:solidFill>
            <a:schemeClr val="tx1"/>
          </a:solidFill>
          <a:latin typeface="+mn-lt"/>
          <a:ea typeface="+mn-ea"/>
          <a:cs typeface="+mn-cs"/>
        </a:defRPr>
      </a:lvl2pPr>
      <a:lvl3pPr marL="1299192" algn="l" defTabSz="1299192" rtl="0" eaLnBrk="1" latinLnBrk="0" hangingPunct="1">
        <a:defRPr sz="2600" kern="1200">
          <a:solidFill>
            <a:schemeClr val="tx1"/>
          </a:solidFill>
          <a:latin typeface="+mn-lt"/>
          <a:ea typeface="+mn-ea"/>
          <a:cs typeface="+mn-cs"/>
        </a:defRPr>
      </a:lvl3pPr>
      <a:lvl4pPr marL="1948798" algn="l" defTabSz="1299192" rtl="0" eaLnBrk="1" latinLnBrk="0" hangingPunct="1">
        <a:defRPr sz="2600" kern="1200">
          <a:solidFill>
            <a:schemeClr val="tx1"/>
          </a:solidFill>
          <a:latin typeface="+mn-lt"/>
          <a:ea typeface="+mn-ea"/>
          <a:cs typeface="+mn-cs"/>
        </a:defRPr>
      </a:lvl4pPr>
      <a:lvl5pPr marL="2598394" algn="l" defTabSz="1299192" rtl="0" eaLnBrk="1" latinLnBrk="0" hangingPunct="1">
        <a:defRPr sz="2600" kern="1200">
          <a:solidFill>
            <a:schemeClr val="tx1"/>
          </a:solidFill>
          <a:latin typeface="+mn-lt"/>
          <a:ea typeface="+mn-ea"/>
          <a:cs typeface="+mn-cs"/>
        </a:defRPr>
      </a:lvl5pPr>
      <a:lvl6pPr marL="3247988" algn="l" defTabSz="1299192" rtl="0" eaLnBrk="1" latinLnBrk="0" hangingPunct="1">
        <a:defRPr sz="2600" kern="1200">
          <a:solidFill>
            <a:schemeClr val="tx1"/>
          </a:solidFill>
          <a:latin typeface="+mn-lt"/>
          <a:ea typeface="+mn-ea"/>
          <a:cs typeface="+mn-cs"/>
        </a:defRPr>
      </a:lvl6pPr>
      <a:lvl7pPr marL="3897592" algn="l" defTabSz="1299192" rtl="0" eaLnBrk="1" latinLnBrk="0" hangingPunct="1">
        <a:defRPr sz="2600" kern="1200">
          <a:solidFill>
            <a:schemeClr val="tx1"/>
          </a:solidFill>
          <a:latin typeface="+mn-lt"/>
          <a:ea typeface="+mn-ea"/>
          <a:cs typeface="+mn-cs"/>
        </a:defRPr>
      </a:lvl7pPr>
      <a:lvl8pPr marL="4547182" algn="l" defTabSz="1299192" rtl="0" eaLnBrk="1" latinLnBrk="0" hangingPunct="1">
        <a:defRPr sz="2600" kern="1200">
          <a:solidFill>
            <a:schemeClr val="tx1"/>
          </a:solidFill>
          <a:latin typeface="+mn-lt"/>
          <a:ea typeface="+mn-ea"/>
          <a:cs typeface="+mn-cs"/>
        </a:defRPr>
      </a:lvl8pPr>
      <a:lvl9pPr marL="5196786" algn="l" defTabSz="1299192" rtl="0" eaLnBrk="1" latinLnBrk="0" hangingPunct="1">
        <a:defRPr sz="2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1190" y="216748"/>
            <a:ext cx="13004800" cy="1917531"/>
          </a:xfrm>
          <a:prstGeom prst="rect">
            <a:avLst/>
          </a:prstGeom>
        </p:spPr>
      </p:pic>
      <p:sp>
        <p:nvSpPr>
          <p:cNvPr id="8" name="Rectangle 7"/>
          <p:cNvSpPr/>
          <p:nvPr/>
        </p:nvSpPr>
        <p:spPr>
          <a:xfrm>
            <a:off x="0" y="9645227"/>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931" tIns="64966" rIns="129931" bIns="64966" rtlCol="0" anchor="ctr"/>
          <a:lstStyle/>
          <a:p>
            <a:pPr defTabSz="1299326" fontAlgn="auto" hangingPunct="1">
              <a:spcBef>
                <a:spcPts val="0"/>
              </a:spcBef>
              <a:spcAft>
                <a:spcPts val="0"/>
              </a:spcAft>
            </a:pPr>
            <a:endParaRPr lang="en-US" sz="2600">
              <a:solidFill>
                <a:prstClr val="white"/>
              </a:solidFill>
            </a:endParaRPr>
          </a:p>
        </p:txBody>
      </p:sp>
      <p:sp>
        <p:nvSpPr>
          <p:cNvPr id="9" name="Rectangle 8"/>
          <p:cNvSpPr/>
          <p:nvPr/>
        </p:nvSpPr>
        <p:spPr>
          <a:xfrm>
            <a:off x="1190" y="0"/>
            <a:ext cx="13003611" cy="108373"/>
          </a:xfrm>
          <a:prstGeom prst="rect">
            <a:avLst/>
          </a:prstGeom>
          <a:solidFill>
            <a:srgbClr val="00558E"/>
          </a:solidFill>
          <a:ln>
            <a:noFill/>
          </a:ln>
        </p:spPr>
        <p:style>
          <a:lnRef idx="2">
            <a:schemeClr val="accent1">
              <a:shade val="50000"/>
            </a:schemeClr>
          </a:lnRef>
          <a:fillRef idx="1">
            <a:schemeClr val="accent1"/>
          </a:fillRef>
          <a:effectRef idx="0">
            <a:schemeClr val="accent1"/>
          </a:effectRef>
          <a:fontRef idx="minor">
            <a:schemeClr val="lt1"/>
          </a:fontRef>
        </p:style>
        <p:txBody>
          <a:bodyPr lIns="129931" tIns="64966" rIns="129931" bIns="64966" rtlCol="0" anchor="ctr"/>
          <a:lstStyle/>
          <a:p>
            <a:pPr defTabSz="1299326" fontAlgn="auto" hangingPunct="1">
              <a:spcBef>
                <a:spcPts val="0"/>
              </a:spcBef>
              <a:spcAft>
                <a:spcPts val="0"/>
              </a:spcAft>
            </a:pPr>
            <a:endParaRPr lang="en-US" sz="2600">
              <a:solidFill>
                <a:prstClr val="white"/>
              </a:solidFill>
            </a:endParaRPr>
          </a:p>
        </p:txBody>
      </p:sp>
    </p:spTree>
    <p:extLst>
      <p:ext uri="{BB962C8B-B14F-4D97-AF65-F5344CB8AC3E}">
        <p14:creationId xmlns:p14="http://schemas.microsoft.com/office/powerpoint/2010/main" val="365295335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xStyles>
    <p:titleStyle>
      <a:lvl1pPr algn="ctr" defTabSz="1299326" rtl="0" eaLnBrk="1" latinLnBrk="0" hangingPunct="1">
        <a:spcBef>
          <a:spcPct val="0"/>
        </a:spcBef>
        <a:buNone/>
        <a:defRPr sz="6300" kern="1200">
          <a:solidFill>
            <a:schemeClr val="tx1"/>
          </a:solidFill>
          <a:latin typeface="+mj-lt"/>
          <a:ea typeface="+mj-ea"/>
          <a:cs typeface="+mj-cs"/>
        </a:defRPr>
      </a:lvl1pPr>
    </p:titleStyle>
    <p:bodyStyle>
      <a:lvl1pPr marL="487253" indent="-487253" algn="l" defTabSz="1299326"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55705" indent="-406044" algn="l" defTabSz="1299326"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24158" indent="-324829" algn="l" defTabSz="1299326"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73823" indent="-324829" algn="l" defTabSz="12993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923496" indent="-324829" algn="l" defTabSz="12993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573158" indent="-324829" algn="l" defTabSz="12993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2819" indent="-324829" algn="l" defTabSz="12993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2487" indent="-324829" algn="l" defTabSz="12993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2144" indent="-324829" algn="l" defTabSz="12993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299326" rtl="0" eaLnBrk="1" latinLnBrk="0" hangingPunct="1">
        <a:defRPr sz="2600" kern="1200">
          <a:solidFill>
            <a:schemeClr val="tx1"/>
          </a:solidFill>
          <a:latin typeface="+mn-lt"/>
          <a:ea typeface="+mn-ea"/>
          <a:cs typeface="+mn-cs"/>
        </a:defRPr>
      </a:lvl1pPr>
      <a:lvl2pPr marL="649658" algn="l" defTabSz="1299326" rtl="0" eaLnBrk="1" latinLnBrk="0" hangingPunct="1">
        <a:defRPr sz="2600" kern="1200">
          <a:solidFill>
            <a:schemeClr val="tx1"/>
          </a:solidFill>
          <a:latin typeface="+mn-lt"/>
          <a:ea typeface="+mn-ea"/>
          <a:cs typeface="+mn-cs"/>
        </a:defRPr>
      </a:lvl2pPr>
      <a:lvl3pPr marL="1299326" algn="l" defTabSz="1299326" rtl="0" eaLnBrk="1" latinLnBrk="0" hangingPunct="1">
        <a:defRPr sz="2600" kern="1200">
          <a:solidFill>
            <a:schemeClr val="tx1"/>
          </a:solidFill>
          <a:latin typeface="+mn-lt"/>
          <a:ea typeface="+mn-ea"/>
          <a:cs typeface="+mn-cs"/>
        </a:defRPr>
      </a:lvl3pPr>
      <a:lvl4pPr marL="1948997" algn="l" defTabSz="1299326" rtl="0" eaLnBrk="1" latinLnBrk="0" hangingPunct="1">
        <a:defRPr sz="2600" kern="1200">
          <a:solidFill>
            <a:schemeClr val="tx1"/>
          </a:solidFill>
          <a:latin typeface="+mn-lt"/>
          <a:ea typeface="+mn-ea"/>
          <a:cs typeface="+mn-cs"/>
        </a:defRPr>
      </a:lvl4pPr>
      <a:lvl5pPr marL="2598659" algn="l" defTabSz="1299326" rtl="0" eaLnBrk="1" latinLnBrk="0" hangingPunct="1">
        <a:defRPr sz="2600" kern="1200">
          <a:solidFill>
            <a:schemeClr val="tx1"/>
          </a:solidFill>
          <a:latin typeface="+mn-lt"/>
          <a:ea typeface="+mn-ea"/>
          <a:cs typeface="+mn-cs"/>
        </a:defRPr>
      </a:lvl5pPr>
      <a:lvl6pPr marL="3248320" algn="l" defTabSz="1299326" rtl="0" eaLnBrk="1" latinLnBrk="0" hangingPunct="1">
        <a:defRPr sz="2600" kern="1200">
          <a:solidFill>
            <a:schemeClr val="tx1"/>
          </a:solidFill>
          <a:latin typeface="+mn-lt"/>
          <a:ea typeface="+mn-ea"/>
          <a:cs typeface="+mn-cs"/>
        </a:defRPr>
      </a:lvl6pPr>
      <a:lvl7pPr marL="3897990" algn="l" defTabSz="1299326" rtl="0" eaLnBrk="1" latinLnBrk="0" hangingPunct="1">
        <a:defRPr sz="2600" kern="1200">
          <a:solidFill>
            <a:schemeClr val="tx1"/>
          </a:solidFill>
          <a:latin typeface="+mn-lt"/>
          <a:ea typeface="+mn-ea"/>
          <a:cs typeface="+mn-cs"/>
        </a:defRPr>
      </a:lvl7pPr>
      <a:lvl8pPr marL="4547647" algn="l" defTabSz="1299326" rtl="0" eaLnBrk="1" latinLnBrk="0" hangingPunct="1">
        <a:defRPr sz="2600" kern="1200">
          <a:solidFill>
            <a:schemeClr val="tx1"/>
          </a:solidFill>
          <a:latin typeface="+mn-lt"/>
          <a:ea typeface="+mn-ea"/>
          <a:cs typeface="+mn-cs"/>
        </a:defRPr>
      </a:lvl8pPr>
      <a:lvl9pPr marL="5197318" algn="l" defTabSz="1299326" rtl="0" eaLnBrk="1" latinLnBrk="0" hangingPunct="1">
        <a:defRPr sz="2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DE8C4"/>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13004800" cy="2167467"/>
          </a:xfrm>
          <a:prstGeom prst="rect">
            <a:avLst/>
          </a:prstGeom>
          <a:solidFill>
            <a:srgbClr val="39275B"/>
          </a:solidFill>
          <a:ln w="127000">
            <a:solidFill>
              <a:srgbClr val="EDE8C4"/>
            </a:solidFill>
            <a:miter lim="800000"/>
            <a:headEnd/>
            <a:tailEnd/>
          </a:ln>
        </p:spPr>
        <p:txBody>
          <a:bodyPr wrap="none" lIns="129938" tIns="64970" rIns="129938" bIns="64970" anchor="ctr"/>
          <a:lstStyle/>
          <a:p>
            <a:pPr algn="l" defTabSz="1299392" hangingPunct="1"/>
            <a:endParaRPr lang="en-US" sz="2600" dirty="0">
              <a:latin typeface="Arial"/>
              <a:ea typeface="+mn-ea"/>
              <a:cs typeface="Arial" pitchFamily="34" charset="0"/>
            </a:endParaRPr>
          </a:p>
        </p:txBody>
      </p:sp>
      <p:sp>
        <p:nvSpPr>
          <p:cNvPr id="5123" name="Rectangle 3"/>
          <p:cNvSpPr>
            <a:spLocks noGrp="1" noChangeArrowheads="1"/>
          </p:cNvSpPr>
          <p:nvPr>
            <p:ph type="title"/>
          </p:nvPr>
        </p:nvSpPr>
        <p:spPr bwMode="auto">
          <a:xfrm>
            <a:off x="2492586" y="182884"/>
            <a:ext cx="9970347" cy="1799448"/>
          </a:xfrm>
          <a:prstGeom prst="rect">
            <a:avLst/>
          </a:prstGeom>
          <a:noFill/>
          <a:ln w="9525">
            <a:noFill/>
            <a:miter lim="800000"/>
            <a:headEnd/>
            <a:tailEnd/>
          </a:ln>
        </p:spPr>
        <p:txBody>
          <a:bodyPr vert="horz" wrap="square" lIns="129938" tIns="64970" rIns="129938" bIns="64970"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650240" y="2275864"/>
            <a:ext cx="11704320" cy="6436925"/>
          </a:xfrm>
          <a:prstGeom prst="rect">
            <a:avLst/>
          </a:prstGeom>
          <a:noFill/>
          <a:ln w="9525">
            <a:noFill/>
            <a:miter lim="800000"/>
            <a:headEnd/>
            <a:tailEnd/>
          </a:ln>
        </p:spPr>
        <p:txBody>
          <a:bodyPr vert="horz" wrap="square" lIns="129938" tIns="64970" rIns="129938" bIns="6497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23013" name="Rectangle 5"/>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129938" tIns="64970" rIns="129938" bIns="64970" numCol="1" anchor="t" anchorCtr="0" compatLnSpc="1">
            <a:prstTxWarp prst="textNoShape">
              <a:avLst/>
            </a:prstTxWarp>
          </a:bodyPr>
          <a:lstStyle>
            <a:lvl1pPr eaLnBrk="1" hangingPunct="1">
              <a:defRPr sz="2000">
                <a:solidFill>
                  <a:srgbClr val="000000"/>
                </a:solidFill>
                <a:latin typeface="Arial" charset="0"/>
                <a:cs typeface="+mn-cs"/>
              </a:defRPr>
            </a:lvl1pPr>
          </a:lstStyle>
          <a:p>
            <a:pPr algn="l" defTabSz="1299392">
              <a:defRPr/>
            </a:pPr>
            <a:endParaRPr lang="en-US" dirty="0">
              <a:ea typeface="+mn-ea"/>
            </a:endParaRPr>
          </a:p>
        </p:txBody>
      </p:sp>
      <p:sp>
        <p:nvSpPr>
          <p:cNvPr id="1323014" name="Rectangle 6"/>
          <p:cNvSpPr>
            <a:spLocks noGrp="1" noChangeArrowheads="1"/>
          </p:cNvSpPr>
          <p:nvPr>
            <p:ph type="ftr" sz="quarter" idx="3"/>
          </p:nvPr>
        </p:nvSpPr>
        <p:spPr bwMode="auto">
          <a:xfrm>
            <a:off x="4443308" y="8882098"/>
            <a:ext cx="4118187" cy="677333"/>
          </a:xfrm>
          <a:prstGeom prst="rect">
            <a:avLst/>
          </a:prstGeom>
          <a:noFill/>
          <a:ln w="9525">
            <a:noFill/>
            <a:miter lim="800000"/>
            <a:headEnd/>
            <a:tailEnd/>
          </a:ln>
          <a:effectLst/>
        </p:spPr>
        <p:txBody>
          <a:bodyPr vert="horz" wrap="square" lIns="129938" tIns="64970" rIns="129938" bIns="64970" numCol="1" anchor="t" anchorCtr="0" compatLnSpc="1">
            <a:prstTxWarp prst="textNoShape">
              <a:avLst/>
            </a:prstTxWarp>
          </a:bodyPr>
          <a:lstStyle>
            <a:lvl1pPr algn="ctr" eaLnBrk="1" hangingPunct="1">
              <a:defRPr sz="2000">
                <a:solidFill>
                  <a:srgbClr val="000000"/>
                </a:solidFill>
                <a:latin typeface="Arial" charset="0"/>
                <a:cs typeface="+mn-cs"/>
              </a:defRPr>
            </a:lvl1pPr>
          </a:lstStyle>
          <a:p>
            <a:pPr defTabSz="1299392">
              <a:defRPr/>
            </a:pPr>
            <a:endParaRPr lang="en-US" dirty="0">
              <a:ea typeface="+mn-ea"/>
            </a:endParaRPr>
          </a:p>
        </p:txBody>
      </p:sp>
      <p:sp>
        <p:nvSpPr>
          <p:cNvPr id="1323015" name="Rectangle 7"/>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129938" tIns="64970" rIns="129938" bIns="64970" numCol="1" anchor="t" anchorCtr="0" compatLnSpc="1">
            <a:prstTxWarp prst="textNoShape">
              <a:avLst/>
            </a:prstTxWarp>
          </a:bodyPr>
          <a:lstStyle>
            <a:lvl1pPr algn="r" eaLnBrk="1" hangingPunct="1">
              <a:defRPr sz="2000" smtClean="0">
                <a:solidFill>
                  <a:srgbClr val="000000"/>
                </a:solidFill>
                <a:latin typeface="Arial" charset="0"/>
                <a:cs typeface="+mn-cs"/>
              </a:defRPr>
            </a:lvl1pPr>
          </a:lstStyle>
          <a:p>
            <a:pPr defTabSz="1299392">
              <a:defRPr/>
            </a:pPr>
            <a:fld id="{C6AA1E82-9032-4770-9D9B-0DC5B5CF2D3A}" type="slidenum">
              <a:rPr lang="en-US" smtClean="0">
                <a:ea typeface="+mn-ea"/>
              </a:rPr>
              <a:pPr defTabSz="1299392">
                <a:defRPr/>
              </a:pPr>
              <a:t>‹#›</a:t>
            </a:fld>
            <a:endParaRPr lang="en-US" dirty="0">
              <a:ea typeface="+mn-ea"/>
            </a:endParaRPr>
          </a:p>
        </p:txBody>
      </p:sp>
      <p:pic>
        <p:nvPicPr>
          <p:cNvPr id="5128" name="Picture 8" descr="SDRG Logo"/>
          <p:cNvPicPr>
            <a:picLocks noChangeAspect="1" noChangeArrowheads="1"/>
          </p:cNvPicPr>
          <p:nvPr/>
        </p:nvPicPr>
        <p:blipFill>
          <a:blip r:embed="rId37" cstate="print"/>
          <a:srcRect/>
          <a:stretch>
            <a:fillRect/>
          </a:stretch>
        </p:blipFill>
        <p:spPr bwMode="auto">
          <a:xfrm>
            <a:off x="433495" y="379307"/>
            <a:ext cx="1408853" cy="1408853"/>
          </a:xfrm>
          <a:prstGeom prst="rect">
            <a:avLst/>
          </a:prstGeom>
          <a:noFill/>
          <a:ln w="9525">
            <a:noFill/>
            <a:miter lim="800000"/>
            <a:headEnd/>
            <a:tailEnd/>
          </a:ln>
        </p:spPr>
      </p:pic>
      <p:pic>
        <p:nvPicPr>
          <p:cNvPr id="5129" name="Picture 2" descr="C:\Users\bbrooke\AppData\Local\Microsoft\Windows\Temporary Internet Files\Content.Outlook\V34YKS05\social dev rsrch_uw_ssw_sml.png"/>
          <p:cNvPicPr>
            <a:picLocks noChangeAspect="1" noChangeArrowheads="1"/>
          </p:cNvPicPr>
          <p:nvPr/>
        </p:nvPicPr>
        <p:blipFill>
          <a:blip r:embed="rId38" cstate="print"/>
          <a:srcRect/>
          <a:stretch>
            <a:fillRect/>
          </a:stretch>
        </p:blipFill>
        <p:spPr bwMode="auto">
          <a:xfrm>
            <a:off x="4486205" y="8995010"/>
            <a:ext cx="4091093" cy="584765"/>
          </a:xfrm>
          <a:prstGeom prst="rect">
            <a:avLst/>
          </a:prstGeom>
          <a:noFill/>
          <a:ln w="9525">
            <a:noFill/>
            <a:miter lim="800000"/>
            <a:headEnd/>
            <a:tailEnd/>
          </a:ln>
        </p:spPr>
      </p:pic>
    </p:spTree>
    <p:extLst>
      <p:ext uri="{BB962C8B-B14F-4D97-AF65-F5344CB8AC3E}">
        <p14:creationId xmlns:p14="http://schemas.microsoft.com/office/powerpoint/2010/main" val="44923955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897" r:id="rId31"/>
    <p:sldLayoutId id="2147483898" r:id="rId32"/>
    <p:sldLayoutId id="2147483899" r:id="rId33"/>
    <p:sldLayoutId id="2147483900" r:id="rId34"/>
    <p:sldLayoutId id="2147483901" r:id="rId35"/>
  </p:sldLayoutIdLst>
  <p:transition/>
  <p:hf hdr="0" ftr="0" dt="0"/>
  <p:txStyles>
    <p:titleStyle>
      <a:lvl1pPr algn="ctr" rtl="0" fontAlgn="base">
        <a:spcBef>
          <a:spcPct val="0"/>
        </a:spcBef>
        <a:spcAft>
          <a:spcPct val="0"/>
        </a:spcAft>
        <a:defRPr sz="5700">
          <a:solidFill>
            <a:srgbClr val="D6B344"/>
          </a:solidFill>
          <a:latin typeface="+mj-lt"/>
          <a:ea typeface="+mj-ea"/>
          <a:cs typeface="+mj-cs"/>
        </a:defRPr>
      </a:lvl1pPr>
      <a:lvl2pPr algn="ctr" rtl="0" fontAlgn="base">
        <a:spcBef>
          <a:spcPct val="0"/>
        </a:spcBef>
        <a:spcAft>
          <a:spcPct val="0"/>
        </a:spcAft>
        <a:defRPr sz="5700">
          <a:solidFill>
            <a:srgbClr val="D6B344"/>
          </a:solidFill>
          <a:latin typeface="Arial" charset="0"/>
        </a:defRPr>
      </a:lvl2pPr>
      <a:lvl3pPr algn="ctr" rtl="0" fontAlgn="base">
        <a:spcBef>
          <a:spcPct val="0"/>
        </a:spcBef>
        <a:spcAft>
          <a:spcPct val="0"/>
        </a:spcAft>
        <a:defRPr sz="5700">
          <a:solidFill>
            <a:srgbClr val="D6B344"/>
          </a:solidFill>
          <a:latin typeface="Arial" charset="0"/>
        </a:defRPr>
      </a:lvl3pPr>
      <a:lvl4pPr algn="ctr" rtl="0" fontAlgn="base">
        <a:spcBef>
          <a:spcPct val="0"/>
        </a:spcBef>
        <a:spcAft>
          <a:spcPct val="0"/>
        </a:spcAft>
        <a:defRPr sz="5700">
          <a:solidFill>
            <a:srgbClr val="D6B344"/>
          </a:solidFill>
          <a:latin typeface="Arial" charset="0"/>
        </a:defRPr>
      </a:lvl4pPr>
      <a:lvl5pPr algn="ctr" rtl="0" fontAlgn="base">
        <a:spcBef>
          <a:spcPct val="0"/>
        </a:spcBef>
        <a:spcAft>
          <a:spcPct val="0"/>
        </a:spcAft>
        <a:defRPr sz="5700">
          <a:solidFill>
            <a:srgbClr val="D6B344"/>
          </a:solidFill>
          <a:latin typeface="Arial" charset="0"/>
        </a:defRPr>
      </a:lvl5pPr>
      <a:lvl6pPr marL="649692" algn="ctr" rtl="0" eaLnBrk="1" fontAlgn="base" hangingPunct="1">
        <a:spcBef>
          <a:spcPct val="0"/>
        </a:spcBef>
        <a:spcAft>
          <a:spcPct val="0"/>
        </a:spcAft>
        <a:defRPr sz="5700">
          <a:solidFill>
            <a:srgbClr val="FFDC47"/>
          </a:solidFill>
          <a:latin typeface="Arial" charset="0"/>
        </a:defRPr>
      </a:lvl6pPr>
      <a:lvl7pPr marL="1299392" algn="ctr" rtl="0" eaLnBrk="1" fontAlgn="base" hangingPunct="1">
        <a:spcBef>
          <a:spcPct val="0"/>
        </a:spcBef>
        <a:spcAft>
          <a:spcPct val="0"/>
        </a:spcAft>
        <a:defRPr sz="5700">
          <a:solidFill>
            <a:srgbClr val="FFDC47"/>
          </a:solidFill>
          <a:latin typeface="Arial" charset="0"/>
        </a:defRPr>
      </a:lvl7pPr>
      <a:lvl8pPr marL="1949097" algn="ctr" rtl="0" eaLnBrk="1" fontAlgn="base" hangingPunct="1">
        <a:spcBef>
          <a:spcPct val="0"/>
        </a:spcBef>
        <a:spcAft>
          <a:spcPct val="0"/>
        </a:spcAft>
        <a:defRPr sz="5700">
          <a:solidFill>
            <a:srgbClr val="FFDC47"/>
          </a:solidFill>
          <a:latin typeface="Arial" charset="0"/>
        </a:defRPr>
      </a:lvl8pPr>
      <a:lvl9pPr marL="2598792" algn="ctr" rtl="0" eaLnBrk="1" fontAlgn="base" hangingPunct="1">
        <a:spcBef>
          <a:spcPct val="0"/>
        </a:spcBef>
        <a:spcAft>
          <a:spcPct val="0"/>
        </a:spcAft>
        <a:defRPr sz="5700">
          <a:solidFill>
            <a:srgbClr val="FFDC47"/>
          </a:solidFill>
          <a:latin typeface="Arial" charset="0"/>
        </a:defRPr>
      </a:lvl9pPr>
    </p:titleStyle>
    <p:bodyStyle>
      <a:lvl1pPr marL="487278" indent="-487278" algn="l" rtl="0" fontAlgn="base">
        <a:spcBef>
          <a:spcPct val="20000"/>
        </a:spcBef>
        <a:spcAft>
          <a:spcPct val="0"/>
        </a:spcAft>
        <a:buChar char="•"/>
        <a:defRPr sz="4600">
          <a:solidFill>
            <a:srgbClr val="39275B"/>
          </a:solidFill>
          <a:latin typeface="+mn-lt"/>
          <a:ea typeface="+mn-ea"/>
          <a:cs typeface="+mn-cs"/>
        </a:defRPr>
      </a:lvl1pPr>
      <a:lvl2pPr marL="1055759" indent="-406064" algn="l" rtl="0" fontAlgn="base">
        <a:spcBef>
          <a:spcPct val="20000"/>
        </a:spcBef>
        <a:spcAft>
          <a:spcPct val="0"/>
        </a:spcAft>
        <a:buChar char="–"/>
        <a:defRPr sz="4000">
          <a:solidFill>
            <a:srgbClr val="39275B"/>
          </a:solidFill>
          <a:latin typeface="+mn-lt"/>
        </a:defRPr>
      </a:lvl2pPr>
      <a:lvl3pPr marL="1624241" indent="-324845" algn="l" rtl="0" fontAlgn="base">
        <a:spcBef>
          <a:spcPct val="20000"/>
        </a:spcBef>
        <a:spcAft>
          <a:spcPct val="0"/>
        </a:spcAft>
        <a:buChar char="•"/>
        <a:defRPr sz="3400">
          <a:solidFill>
            <a:srgbClr val="39275B"/>
          </a:solidFill>
          <a:latin typeface="+mn-lt"/>
        </a:defRPr>
      </a:lvl3pPr>
      <a:lvl4pPr marL="2273939" indent="-324845" algn="l" rtl="0" fontAlgn="base">
        <a:spcBef>
          <a:spcPct val="20000"/>
        </a:spcBef>
        <a:spcAft>
          <a:spcPct val="0"/>
        </a:spcAft>
        <a:buChar char="–"/>
        <a:defRPr sz="2800">
          <a:solidFill>
            <a:srgbClr val="39275B"/>
          </a:solidFill>
          <a:latin typeface="+mn-lt"/>
        </a:defRPr>
      </a:lvl4pPr>
      <a:lvl5pPr marL="2923645" indent="-324845" algn="l" rtl="0" fontAlgn="base">
        <a:spcBef>
          <a:spcPct val="20000"/>
        </a:spcBef>
        <a:spcAft>
          <a:spcPct val="0"/>
        </a:spcAft>
        <a:buChar char="»"/>
        <a:defRPr sz="2800">
          <a:solidFill>
            <a:srgbClr val="39275B"/>
          </a:solidFill>
          <a:latin typeface="+mn-lt"/>
        </a:defRPr>
      </a:lvl5pPr>
      <a:lvl6pPr marL="3573341" indent="-324845" algn="l" rtl="0" eaLnBrk="1" fontAlgn="base" hangingPunct="1">
        <a:spcBef>
          <a:spcPct val="20000"/>
        </a:spcBef>
        <a:spcAft>
          <a:spcPct val="0"/>
        </a:spcAft>
        <a:buChar char="»"/>
        <a:defRPr sz="2800">
          <a:solidFill>
            <a:srgbClr val="660066"/>
          </a:solidFill>
          <a:latin typeface="+mn-lt"/>
        </a:defRPr>
      </a:lvl6pPr>
      <a:lvl7pPr marL="4223035" indent="-324845" algn="l" rtl="0" eaLnBrk="1" fontAlgn="base" hangingPunct="1">
        <a:spcBef>
          <a:spcPct val="20000"/>
        </a:spcBef>
        <a:spcAft>
          <a:spcPct val="0"/>
        </a:spcAft>
        <a:buChar char="»"/>
        <a:defRPr sz="2800">
          <a:solidFill>
            <a:srgbClr val="660066"/>
          </a:solidFill>
          <a:latin typeface="+mn-lt"/>
        </a:defRPr>
      </a:lvl7pPr>
      <a:lvl8pPr marL="4872736" indent="-324845" algn="l" rtl="0" eaLnBrk="1" fontAlgn="base" hangingPunct="1">
        <a:spcBef>
          <a:spcPct val="20000"/>
        </a:spcBef>
        <a:spcAft>
          <a:spcPct val="0"/>
        </a:spcAft>
        <a:buChar char="»"/>
        <a:defRPr sz="2800">
          <a:solidFill>
            <a:srgbClr val="660066"/>
          </a:solidFill>
          <a:latin typeface="+mn-lt"/>
        </a:defRPr>
      </a:lvl8pPr>
      <a:lvl9pPr marL="5522427" indent="-324845" algn="l" rtl="0" eaLnBrk="1" fontAlgn="base" hangingPunct="1">
        <a:spcBef>
          <a:spcPct val="20000"/>
        </a:spcBef>
        <a:spcAft>
          <a:spcPct val="0"/>
        </a:spcAft>
        <a:buChar char="»"/>
        <a:defRPr sz="2800">
          <a:solidFill>
            <a:srgbClr val="660066"/>
          </a:solidFill>
          <a:latin typeface="+mn-lt"/>
        </a:defRPr>
      </a:lvl9pPr>
    </p:bodyStyle>
    <p:otherStyle>
      <a:defPPr>
        <a:defRPr lang="en-US"/>
      </a:defPPr>
      <a:lvl1pPr marL="0" algn="l" defTabSz="1299392" rtl="0" eaLnBrk="1" latinLnBrk="0" hangingPunct="1">
        <a:defRPr sz="2600" kern="1200">
          <a:solidFill>
            <a:schemeClr val="tx1"/>
          </a:solidFill>
          <a:latin typeface="+mn-lt"/>
          <a:ea typeface="+mn-ea"/>
          <a:cs typeface="+mn-cs"/>
        </a:defRPr>
      </a:lvl1pPr>
      <a:lvl2pPr marL="649692" algn="l" defTabSz="1299392" rtl="0" eaLnBrk="1" latinLnBrk="0" hangingPunct="1">
        <a:defRPr sz="2600" kern="1200">
          <a:solidFill>
            <a:schemeClr val="tx1"/>
          </a:solidFill>
          <a:latin typeface="+mn-lt"/>
          <a:ea typeface="+mn-ea"/>
          <a:cs typeface="+mn-cs"/>
        </a:defRPr>
      </a:lvl2pPr>
      <a:lvl3pPr marL="1299392" algn="l" defTabSz="1299392" rtl="0" eaLnBrk="1" latinLnBrk="0" hangingPunct="1">
        <a:defRPr sz="2600" kern="1200">
          <a:solidFill>
            <a:schemeClr val="tx1"/>
          </a:solidFill>
          <a:latin typeface="+mn-lt"/>
          <a:ea typeface="+mn-ea"/>
          <a:cs typeface="+mn-cs"/>
        </a:defRPr>
      </a:lvl3pPr>
      <a:lvl4pPr marL="1949097" algn="l" defTabSz="1299392" rtl="0" eaLnBrk="1" latinLnBrk="0" hangingPunct="1">
        <a:defRPr sz="2600" kern="1200">
          <a:solidFill>
            <a:schemeClr val="tx1"/>
          </a:solidFill>
          <a:latin typeface="+mn-lt"/>
          <a:ea typeface="+mn-ea"/>
          <a:cs typeface="+mn-cs"/>
        </a:defRPr>
      </a:lvl4pPr>
      <a:lvl5pPr marL="2598792" algn="l" defTabSz="1299392" rtl="0" eaLnBrk="1" latinLnBrk="0" hangingPunct="1">
        <a:defRPr sz="2600" kern="1200">
          <a:solidFill>
            <a:schemeClr val="tx1"/>
          </a:solidFill>
          <a:latin typeface="+mn-lt"/>
          <a:ea typeface="+mn-ea"/>
          <a:cs typeface="+mn-cs"/>
        </a:defRPr>
      </a:lvl5pPr>
      <a:lvl6pPr marL="3248487" algn="l" defTabSz="1299392" rtl="0" eaLnBrk="1" latinLnBrk="0" hangingPunct="1">
        <a:defRPr sz="2600" kern="1200">
          <a:solidFill>
            <a:schemeClr val="tx1"/>
          </a:solidFill>
          <a:latin typeface="+mn-lt"/>
          <a:ea typeface="+mn-ea"/>
          <a:cs typeface="+mn-cs"/>
        </a:defRPr>
      </a:lvl6pPr>
      <a:lvl7pPr marL="3898190" algn="l" defTabSz="1299392" rtl="0" eaLnBrk="1" latinLnBrk="0" hangingPunct="1">
        <a:defRPr sz="2600" kern="1200">
          <a:solidFill>
            <a:schemeClr val="tx1"/>
          </a:solidFill>
          <a:latin typeface="+mn-lt"/>
          <a:ea typeface="+mn-ea"/>
          <a:cs typeface="+mn-cs"/>
        </a:defRPr>
      </a:lvl7pPr>
      <a:lvl8pPr marL="4547880" algn="l" defTabSz="1299392" rtl="0" eaLnBrk="1" latinLnBrk="0" hangingPunct="1">
        <a:defRPr sz="2600" kern="1200">
          <a:solidFill>
            <a:schemeClr val="tx1"/>
          </a:solidFill>
          <a:latin typeface="+mn-lt"/>
          <a:ea typeface="+mn-ea"/>
          <a:cs typeface="+mn-cs"/>
        </a:defRPr>
      </a:lvl8pPr>
      <a:lvl9pPr marL="5197583" algn="l" defTabSz="1299392" rtl="0" eaLnBrk="1" latinLnBrk="0" hangingPunct="1">
        <a:defRPr sz="2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DE8C4"/>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13004800" cy="2167467"/>
          </a:xfrm>
          <a:prstGeom prst="rect">
            <a:avLst/>
          </a:prstGeom>
          <a:solidFill>
            <a:srgbClr val="39275B"/>
          </a:solidFill>
          <a:ln w="127000">
            <a:solidFill>
              <a:srgbClr val="EDE8C4"/>
            </a:solidFill>
            <a:miter lim="800000"/>
            <a:headEnd/>
            <a:tailEnd/>
          </a:ln>
        </p:spPr>
        <p:txBody>
          <a:bodyPr wrap="none" lIns="129972" tIns="64986" rIns="129972" bIns="64986" anchor="ctr"/>
          <a:lstStyle/>
          <a:p>
            <a:pPr algn="l" defTabSz="1299724" hangingPunct="1"/>
            <a:endParaRPr lang="en-US" sz="2600">
              <a:latin typeface="Arial"/>
              <a:ea typeface="+mn-ea"/>
              <a:cs typeface="Arial" pitchFamily="34" charset="0"/>
            </a:endParaRPr>
          </a:p>
        </p:txBody>
      </p:sp>
      <p:sp>
        <p:nvSpPr>
          <p:cNvPr id="5123" name="Rectangle 3"/>
          <p:cNvSpPr>
            <a:spLocks noGrp="1" noChangeArrowheads="1"/>
          </p:cNvSpPr>
          <p:nvPr>
            <p:ph type="title"/>
          </p:nvPr>
        </p:nvSpPr>
        <p:spPr bwMode="auto">
          <a:xfrm>
            <a:off x="2492586" y="182884"/>
            <a:ext cx="9970347" cy="1799448"/>
          </a:xfrm>
          <a:prstGeom prst="rect">
            <a:avLst/>
          </a:prstGeom>
          <a:noFill/>
          <a:ln w="9525">
            <a:noFill/>
            <a:miter lim="800000"/>
            <a:headEnd/>
            <a:tailEnd/>
          </a:ln>
        </p:spPr>
        <p:txBody>
          <a:bodyPr vert="horz" wrap="square" lIns="129972" tIns="64986" rIns="129972" bIns="64986" numCol="1" anchor="ctr" anchorCtr="0" compatLnSpc="1">
            <a:prstTxWarp prst="textNoShape">
              <a:avLst/>
            </a:prstTxWarp>
          </a:bodyPr>
          <a:lstStyle/>
          <a:p>
            <a:pPr lvl="0"/>
            <a:r>
              <a:rPr lang="en-US" smtClean="0"/>
              <a:t>Click to edit Master title style</a:t>
            </a:r>
          </a:p>
        </p:txBody>
      </p:sp>
      <p:sp>
        <p:nvSpPr>
          <p:cNvPr id="5124" name="Rectangle 4"/>
          <p:cNvSpPr>
            <a:spLocks noGrp="1" noChangeArrowheads="1"/>
          </p:cNvSpPr>
          <p:nvPr>
            <p:ph type="body" idx="1"/>
          </p:nvPr>
        </p:nvSpPr>
        <p:spPr bwMode="auto">
          <a:xfrm>
            <a:off x="650240" y="2275856"/>
            <a:ext cx="11704320" cy="6436925"/>
          </a:xfrm>
          <a:prstGeom prst="rect">
            <a:avLst/>
          </a:prstGeom>
          <a:noFill/>
          <a:ln w="9525">
            <a:noFill/>
            <a:miter lim="800000"/>
            <a:headEnd/>
            <a:tailEnd/>
          </a:ln>
        </p:spPr>
        <p:txBody>
          <a:bodyPr vert="horz" wrap="square" lIns="129972" tIns="64986" rIns="129972" bIns="6498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23013" name="Rectangle 5"/>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129972" tIns="64986" rIns="129972" bIns="64986" numCol="1" anchor="t" anchorCtr="0" compatLnSpc="1">
            <a:prstTxWarp prst="textNoShape">
              <a:avLst/>
            </a:prstTxWarp>
          </a:bodyPr>
          <a:lstStyle>
            <a:lvl1pPr eaLnBrk="1" hangingPunct="1">
              <a:defRPr sz="2000">
                <a:solidFill>
                  <a:srgbClr val="000000"/>
                </a:solidFill>
                <a:latin typeface="Arial" charset="0"/>
                <a:cs typeface="+mn-cs"/>
              </a:defRPr>
            </a:lvl1pPr>
          </a:lstStyle>
          <a:p>
            <a:pPr algn="l" defTabSz="1299724">
              <a:defRPr/>
            </a:pPr>
            <a:endParaRPr lang="en-US">
              <a:ea typeface="+mn-ea"/>
            </a:endParaRPr>
          </a:p>
        </p:txBody>
      </p:sp>
      <p:sp>
        <p:nvSpPr>
          <p:cNvPr id="1323014" name="Rectangle 6"/>
          <p:cNvSpPr>
            <a:spLocks noGrp="1" noChangeArrowheads="1"/>
          </p:cNvSpPr>
          <p:nvPr>
            <p:ph type="ftr" sz="quarter" idx="3"/>
          </p:nvPr>
        </p:nvSpPr>
        <p:spPr bwMode="auto">
          <a:xfrm>
            <a:off x="4443308" y="8882098"/>
            <a:ext cx="4118187" cy="677333"/>
          </a:xfrm>
          <a:prstGeom prst="rect">
            <a:avLst/>
          </a:prstGeom>
          <a:noFill/>
          <a:ln w="9525">
            <a:noFill/>
            <a:miter lim="800000"/>
            <a:headEnd/>
            <a:tailEnd/>
          </a:ln>
          <a:effectLst/>
        </p:spPr>
        <p:txBody>
          <a:bodyPr vert="horz" wrap="square" lIns="129972" tIns="64986" rIns="129972" bIns="64986" numCol="1" anchor="t" anchorCtr="0" compatLnSpc="1">
            <a:prstTxWarp prst="textNoShape">
              <a:avLst/>
            </a:prstTxWarp>
          </a:bodyPr>
          <a:lstStyle>
            <a:lvl1pPr algn="ctr" eaLnBrk="1" hangingPunct="1">
              <a:defRPr sz="2000">
                <a:solidFill>
                  <a:srgbClr val="000000"/>
                </a:solidFill>
                <a:latin typeface="Arial" charset="0"/>
                <a:cs typeface="+mn-cs"/>
              </a:defRPr>
            </a:lvl1pPr>
          </a:lstStyle>
          <a:p>
            <a:pPr defTabSz="1299724">
              <a:defRPr/>
            </a:pPr>
            <a:endParaRPr lang="en-US">
              <a:ea typeface="+mn-ea"/>
            </a:endParaRPr>
          </a:p>
        </p:txBody>
      </p:sp>
      <p:sp>
        <p:nvSpPr>
          <p:cNvPr id="1323015" name="Rectangle 7"/>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129972" tIns="64986" rIns="129972" bIns="64986" numCol="1" anchor="t" anchorCtr="0" compatLnSpc="1">
            <a:prstTxWarp prst="textNoShape">
              <a:avLst/>
            </a:prstTxWarp>
          </a:bodyPr>
          <a:lstStyle>
            <a:lvl1pPr algn="r" eaLnBrk="1" hangingPunct="1">
              <a:defRPr sz="2000" smtClean="0">
                <a:solidFill>
                  <a:srgbClr val="000000"/>
                </a:solidFill>
                <a:latin typeface="Arial" charset="0"/>
                <a:cs typeface="+mn-cs"/>
              </a:defRPr>
            </a:lvl1pPr>
          </a:lstStyle>
          <a:p>
            <a:pPr defTabSz="1299724">
              <a:defRPr/>
            </a:pPr>
            <a:fld id="{C6AA1E82-9032-4770-9D9B-0DC5B5CF2D3A}" type="slidenum">
              <a:rPr lang="en-US" smtClean="0">
                <a:ea typeface="+mn-ea"/>
              </a:rPr>
              <a:pPr defTabSz="1299724">
                <a:defRPr/>
              </a:pPr>
              <a:t>‹#›</a:t>
            </a:fld>
            <a:endParaRPr lang="en-US" dirty="0">
              <a:ea typeface="+mn-ea"/>
            </a:endParaRPr>
          </a:p>
        </p:txBody>
      </p:sp>
      <p:pic>
        <p:nvPicPr>
          <p:cNvPr id="5128" name="Picture 8" descr="SDRG Logo"/>
          <p:cNvPicPr>
            <a:picLocks noChangeAspect="1" noChangeArrowheads="1"/>
          </p:cNvPicPr>
          <p:nvPr/>
        </p:nvPicPr>
        <p:blipFill>
          <a:blip r:embed="rId33" cstate="print"/>
          <a:srcRect/>
          <a:stretch>
            <a:fillRect/>
          </a:stretch>
        </p:blipFill>
        <p:spPr bwMode="auto">
          <a:xfrm>
            <a:off x="433495" y="379307"/>
            <a:ext cx="1408853" cy="1408853"/>
          </a:xfrm>
          <a:prstGeom prst="rect">
            <a:avLst/>
          </a:prstGeom>
          <a:noFill/>
          <a:ln w="9525">
            <a:noFill/>
            <a:miter lim="800000"/>
            <a:headEnd/>
            <a:tailEnd/>
          </a:ln>
        </p:spPr>
      </p:pic>
      <p:pic>
        <p:nvPicPr>
          <p:cNvPr id="5129" name="Picture 2" descr="C:\Users\bbrooke\AppData\Local\Microsoft\Windows\Temporary Internet Files\Content.Outlook\V34YKS05\social dev rsrch_uw_ssw_sml.png"/>
          <p:cNvPicPr>
            <a:picLocks noChangeAspect="1" noChangeArrowheads="1"/>
          </p:cNvPicPr>
          <p:nvPr/>
        </p:nvPicPr>
        <p:blipFill>
          <a:blip r:embed="rId34" cstate="print"/>
          <a:srcRect/>
          <a:stretch>
            <a:fillRect/>
          </a:stretch>
        </p:blipFill>
        <p:spPr bwMode="auto">
          <a:xfrm>
            <a:off x="4486205" y="8995003"/>
            <a:ext cx="4091093" cy="584765"/>
          </a:xfrm>
          <a:prstGeom prst="rect">
            <a:avLst/>
          </a:prstGeom>
          <a:noFill/>
          <a:ln w="9525">
            <a:noFill/>
            <a:miter lim="800000"/>
            <a:headEnd/>
            <a:tailEnd/>
          </a:ln>
        </p:spPr>
      </p:pic>
    </p:spTree>
    <p:extLst>
      <p:ext uri="{BB962C8B-B14F-4D97-AF65-F5344CB8AC3E}">
        <p14:creationId xmlns:p14="http://schemas.microsoft.com/office/powerpoint/2010/main" val="73182264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79" r:id="rId27"/>
    <p:sldLayoutId id="2147483902" r:id="rId28"/>
    <p:sldLayoutId id="2147483903" r:id="rId29"/>
    <p:sldLayoutId id="2147483904" r:id="rId30"/>
    <p:sldLayoutId id="2147483905" r:id="rId31"/>
  </p:sldLayoutIdLst>
  <p:hf hdr="0" ftr="0" dt="0"/>
  <p:txStyles>
    <p:titleStyle>
      <a:lvl1pPr algn="ctr" rtl="0" fontAlgn="base">
        <a:spcBef>
          <a:spcPct val="0"/>
        </a:spcBef>
        <a:spcAft>
          <a:spcPct val="0"/>
        </a:spcAft>
        <a:defRPr sz="5700">
          <a:solidFill>
            <a:srgbClr val="D6B344"/>
          </a:solidFill>
          <a:latin typeface="+mj-lt"/>
          <a:ea typeface="+mj-ea"/>
          <a:cs typeface="+mj-cs"/>
        </a:defRPr>
      </a:lvl1pPr>
      <a:lvl2pPr algn="ctr" rtl="0" fontAlgn="base">
        <a:spcBef>
          <a:spcPct val="0"/>
        </a:spcBef>
        <a:spcAft>
          <a:spcPct val="0"/>
        </a:spcAft>
        <a:defRPr sz="5700">
          <a:solidFill>
            <a:srgbClr val="D6B344"/>
          </a:solidFill>
          <a:latin typeface="Arial" charset="0"/>
        </a:defRPr>
      </a:lvl2pPr>
      <a:lvl3pPr algn="ctr" rtl="0" fontAlgn="base">
        <a:spcBef>
          <a:spcPct val="0"/>
        </a:spcBef>
        <a:spcAft>
          <a:spcPct val="0"/>
        </a:spcAft>
        <a:defRPr sz="5700">
          <a:solidFill>
            <a:srgbClr val="D6B344"/>
          </a:solidFill>
          <a:latin typeface="Arial" charset="0"/>
        </a:defRPr>
      </a:lvl3pPr>
      <a:lvl4pPr algn="ctr" rtl="0" fontAlgn="base">
        <a:spcBef>
          <a:spcPct val="0"/>
        </a:spcBef>
        <a:spcAft>
          <a:spcPct val="0"/>
        </a:spcAft>
        <a:defRPr sz="5700">
          <a:solidFill>
            <a:srgbClr val="D6B344"/>
          </a:solidFill>
          <a:latin typeface="Arial" charset="0"/>
        </a:defRPr>
      </a:lvl4pPr>
      <a:lvl5pPr algn="ctr" rtl="0" fontAlgn="base">
        <a:spcBef>
          <a:spcPct val="0"/>
        </a:spcBef>
        <a:spcAft>
          <a:spcPct val="0"/>
        </a:spcAft>
        <a:defRPr sz="5700">
          <a:solidFill>
            <a:srgbClr val="D6B344"/>
          </a:solidFill>
          <a:latin typeface="Arial" charset="0"/>
        </a:defRPr>
      </a:lvl5pPr>
      <a:lvl6pPr marL="649860" algn="ctr" rtl="0" eaLnBrk="1" fontAlgn="base" hangingPunct="1">
        <a:spcBef>
          <a:spcPct val="0"/>
        </a:spcBef>
        <a:spcAft>
          <a:spcPct val="0"/>
        </a:spcAft>
        <a:defRPr sz="5700">
          <a:solidFill>
            <a:srgbClr val="FFDC47"/>
          </a:solidFill>
          <a:latin typeface="Arial" charset="0"/>
        </a:defRPr>
      </a:lvl6pPr>
      <a:lvl7pPr marL="1299724" algn="ctr" rtl="0" eaLnBrk="1" fontAlgn="base" hangingPunct="1">
        <a:spcBef>
          <a:spcPct val="0"/>
        </a:spcBef>
        <a:spcAft>
          <a:spcPct val="0"/>
        </a:spcAft>
        <a:defRPr sz="5700">
          <a:solidFill>
            <a:srgbClr val="FFDC47"/>
          </a:solidFill>
          <a:latin typeface="Arial" charset="0"/>
        </a:defRPr>
      </a:lvl7pPr>
      <a:lvl8pPr marL="1949594" algn="ctr" rtl="0" eaLnBrk="1" fontAlgn="base" hangingPunct="1">
        <a:spcBef>
          <a:spcPct val="0"/>
        </a:spcBef>
        <a:spcAft>
          <a:spcPct val="0"/>
        </a:spcAft>
        <a:defRPr sz="5700">
          <a:solidFill>
            <a:srgbClr val="FFDC47"/>
          </a:solidFill>
          <a:latin typeface="Arial" charset="0"/>
        </a:defRPr>
      </a:lvl8pPr>
      <a:lvl9pPr marL="2599457" algn="ctr" rtl="0" eaLnBrk="1" fontAlgn="base" hangingPunct="1">
        <a:spcBef>
          <a:spcPct val="0"/>
        </a:spcBef>
        <a:spcAft>
          <a:spcPct val="0"/>
        </a:spcAft>
        <a:defRPr sz="5700">
          <a:solidFill>
            <a:srgbClr val="FFDC47"/>
          </a:solidFill>
          <a:latin typeface="Arial" charset="0"/>
        </a:defRPr>
      </a:lvl9pPr>
    </p:titleStyle>
    <p:bodyStyle>
      <a:lvl1pPr marL="487401" indent="-487401" algn="l" rtl="0" fontAlgn="base">
        <a:spcBef>
          <a:spcPct val="20000"/>
        </a:spcBef>
        <a:spcAft>
          <a:spcPct val="0"/>
        </a:spcAft>
        <a:buChar char="•"/>
        <a:defRPr sz="4600">
          <a:solidFill>
            <a:srgbClr val="39275B"/>
          </a:solidFill>
          <a:latin typeface="+mn-lt"/>
          <a:ea typeface="+mn-ea"/>
          <a:cs typeface="+mn-cs"/>
        </a:defRPr>
      </a:lvl1pPr>
      <a:lvl2pPr marL="1056029" indent="-406165" algn="l" rtl="0" fontAlgn="base">
        <a:spcBef>
          <a:spcPct val="20000"/>
        </a:spcBef>
        <a:spcAft>
          <a:spcPct val="0"/>
        </a:spcAft>
        <a:buChar char="–"/>
        <a:defRPr sz="4000">
          <a:solidFill>
            <a:srgbClr val="39275B"/>
          </a:solidFill>
          <a:latin typeface="+mn-lt"/>
        </a:defRPr>
      </a:lvl2pPr>
      <a:lvl3pPr marL="1624654" indent="-324930" algn="l" rtl="0" fontAlgn="base">
        <a:spcBef>
          <a:spcPct val="20000"/>
        </a:spcBef>
        <a:spcAft>
          <a:spcPct val="0"/>
        </a:spcAft>
        <a:buChar char="•"/>
        <a:defRPr sz="3400">
          <a:solidFill>
            <a:srgbClr val="39275B"/>
          </a:solidFill>
          <a:latin typeface="+mn-lt"/>
        </a:defRPr>
      </a:lvl3pPr>
      <a:lvl4pPr marL="2274522" indent="-324930" algn="l" rtl="0" fontAlgn="base">
        <a:spcBef>
          <a:spcPct val="20000"/>
        </a:spcBef>
        <a:spcAft>
          <a:spcPct val="0"/>
        </a:spcAft>
        <a:buChar char="–"/>
        <a:defRPr sz="2800">
          <a:solidFill>
            <a:srgbClr val="39275B"/>
          </a:solidFill>
          <a:latin typeface="+mn-lt"/>
        </a:defRPr>
      </a:lvl4pPr>
      <a:lvl5pPr marL="2924392" indent="-324930" algn="l" rtl="0" fontAlgn="base">
        <a:spcBef>
          <a:spcPct val="20000"/>
        </a:spcBef>
        <a:spcAft>
          <a:spcPct val="0"/>
        </a:spcAft>
        <a:buChar char="»"/>
        <a:defRPr sz="2800">
          <a:solidFill>
            <a:srgbClr val="39275B"/>
          </a:solidFill>
          <a:latin typeface="+mn-lt"/>
        </a:defRPr>
      </a:lvl5pPr>
      <a:lvl6pPr marL="3574255" indent="-324930" algn="l" rtl="0" eaLnBrk="1" fontAlgn="base" hangingPunct="1">
        <a:spcBef>
          <a:spcPct val="20000"/>
        </a:spcBef>
        <a:spcAft>
          <a:spcPct val="0"/>
        </a:spcAft>
        <a:buChar char="»"/>
        <a:defRPr sz="2800">
          <a:solidFill>
            <a:srgbClr val="660066"/>
          </a:solidFill>
          <a:latin typeface="+mn-lt"/>
        </a:defRPr>
      </a:lvl6pPr>
      <a:lvl7pPr marL="4224116" indent="-324930" algn="l" rtl="0" eaLnBrk="1" fontAlgn="base" hangingPunct="1">
        <a:spcBef>
          <a:spcPct val="20000"/>
        </a:spcBef>
        <a:spcAft>
          <a:spcPct val="0"/>
        </a:spcAft>
        <a:buChar char="»"/>
        <a:defRPr sz="2800">
          <a:solidFill>
            <a:srgbClr val="660066"/>
          </a:solidFill>
          <a:latin typeface="+mn-lt"/>
        </a:defRPr>
      </a:lvl7pPr>
      <a:lvl8pPr marL="4873983" indent="-324930" algn="l" rtl="0" eaLnBrk="1" fontAlgn="base" hangingPunct="1">
        <a:spcBef>
          <a:spcPct val="20000"/>
        </a:spcBef>
        <a:spcAft>
          <a:spcPct val="0"/>
        </a:spcAft>
        <a:buChar char="»"/>
        <a:defRPr sz="2800">
          <a:solidFill>
            <a:srgbClr val="660066"/>
          </a:solidFill>
          <a:latin typeface="+mn-lt"/>
        </a:defRPr>
      </a:lvl8pPr>
      <a:lvl9pPr marL="5523842" indent="-324930" algn="l" rtl="0" eaLnBrk="1" fontAlgn="base" hangingPunct="1">
        <a:spcBef>
          <a:spcPct val="20000"/>
        </a:spcBef>
        <a:spcAft>
          <a:spcPct val="0"/>
        </a:spcAft>
        <a:buChar char="»"/>
        <a:defRPr sz="2800">
          <a:solidFill>
            <a:srgbClr val="660066"/>
          </a:solidFill>
          <a:latin typeface="+mn-lt"/>
        </a:defRPr>
      </a:lvl9pPr>
    </p:bodyStyle>
    <p:otherStyle>
      <a:defPPr>
        <a:defRPr lang="en-US"/>
      </a:defPPr>
      <a:lvl1pPr marL="0" algn="l" defTabSz="1299724" rtl="0" eaLnBrk="1" latinLnBrk="0" hangingPunct="1">
        <a:defRPr sz="2600" kern="1200">
          <a:solidFill>
            <a:schemeClr val="tx1"/>
          </a:solidFill>
          <a:latin typeface="+mn-lt"/>
          <a:ea typeface="+mn-ea"/>
          <a:cs typeface="+mn-cs"/>
        </a:defRPr>
      </a:lvl1pPr>
      <a:lvl2pPr marL="649860" algn="l" defTabSz="1299724" rtl="0" eaLnBrk="1" latinLnBrk="0" hangingPunct="1">
        <a:defRPr sz="2600" kern="1200">
          <a:solidFill>
            <a:schemeClr val="tx1"/>
          </a:solidFill>
          <a:latin typeface="+mn-lt"/>
          <a:ea typeface="+mn-ea"/>
          <a:cs typeface="+mn-cs"/>
        </a:defRPr>
      </a:lvl2pPr>
      <a:lvl3pPr marL="1299724" algn="l" defTabSz="1299724" rtl="0" eaLnBrk="1" latinLnBrk="0" hangingPunct="1">
        <a:defRPr sz="2600" kern="1200">
          <a:solidFill>
            <a:schemeClr val="tx1"/>
          </a:solidFill>
          <a:latin typeface="+mn-lt"/>
          <a:ea typeface="+mn-ea"/>
          <a:cs typeface="+mn-cs"/>
        </a:defRPr>
      </a:lvl3pPr>
      <a:lvl4pPr marL="1949594" algn="l" defTabSz="1299724" rtl="0" eaLnBrk="1" latinLnBrk="0" hangingPunct="1">
        <a:defRPr sz="2600" kern="1200">
          <a:solidFill>
            <a:schemeClr val="tx1"/>
          </a:solidFill>
          <a:latin typeface="+mn-lt"/>
          <a:ea typeface="+mn-ea"/>
          <a:cs typeface="+mn-cs"/>
        </a:defRPr>
      </a:lvl4pPr>
      <a:lvl5pPr marL="2599457" algn="l" defTabSz="1299724" rtl="0" eaLnBrk="1" latinLnBrk="0" hangingPunct="1">
        <a:defRPr sz="2600" kern="1200">
          <a:solidFill>
            <a:schemeClr val="tx1"/>
          </a:solidFill>
          <a:latin typeface="+mn-lt"/>
          <a:ea typeface="+mn-ea"/>
          <a:cs typeface="+mn-cs"/>
        </a:defRPr>
      </a:lvl5pPr>
      <a:lvl6pPr marL="3249319" algn="l" defTabSz="1299724" rtl="0" eaLnBrk="1" latinLnBrk="0" hangingPunct="1">
        <a:defRPr sz="2600" kern="1200">
          <a:solidFill>
            <a:schemeClr val="tx1"/>
          </a:solidFill>
          <a:latin typeface="+mn-lt"/>
          <a:ea typeface="+mn-ea"/>
          <a:cs typeface="+mn-cs"/>
        </a:defRPr>
      </a:lvl6pPr>
      <a:lvl7pPr marL="3899187" algn="l" defTabSz="1299724" rtl="0" eaLnBrk="1" latinLnBrk="0" hangingPunct="1">
        <a:defRPr sz="2600" kern="1200">
          <a:solidFill>
            <a:schemeClr val="tx1"/>
          </a:solidFill>
          <a:latin typeface="+mn-lt"/>
          <a:ea typeface="+mn-ea"/>
          <a:cs typeface="+mn-cs"/>
        </a:defRPr>
      </a:lvl7pPr>
      <a:lvl8pPr marL="4549043" algn="l" defTabSz="1299724" rtl="0" eaLnBrk="1" latinLnBrk="0" hangingPunct="1">
        <a:defRPr sz="2600" kern="1200">
          <a:solidFill>
            <a:schemeClr val="tx1"/>
          </a:solidFill>
          <a:latin typeface="+mn-lt"/>
          <a:ea typeface="+mn-ea"/>
          <a:cs typeface="+mn-cs"/>
        </a:defRPr>
      </a:lvl8pPr>
      <a:lvl9pPr marL="5198913" algn="l" defTabSz="1299724"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ncbi.nlm.nih.gov/pmc/articles/PMC2946114/table/T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7800" y="2590800"/>
            <a:ext cx="12268200" cy="4648200"/>
          </a:xfrm>
        </p:spPr>
        <p:txBody>
          <a:bodyPr/>
          <a:lstStyle/>
          <a:p>
            <a:pPr marL="57150" indent="0"/>
            <a:r>
              <a:rPr lang="en-US" sz="3600" dirty="0" smtClean="0">
                <a:solidFill>
                  <a:schemeClr val="tx1"/>
                </a:solidFill>
              </a:rPr>
              <a:t/>
            </a:r>
            <a:br>
              <a:rPr lang="en-US" sz="3600" dirty="0" smtClean="0">
                <a:solidFill>
                  <a:schemeClr val="tx1"/>
                </a:solidFill>
              </a:rPr>
            </a:br>
            <a:r>
              <a:rPr lang="en-US" sz="3600" dirty="0" smtClean="0">
                <a:solidFill>
                  <a:schemeClr val="tx1"/>
                </a:solidFill>
              </a:rPr>
              <a:t/>
            </a:r>
            <a:br>
              <a:rPr lang="en-US" sz="3600" dirty="0" smtClean="0">
                <a:solidFill>
                  <a:schemeClr val="tx1"/>
                </a:solidFill>
              </a:rPr>
            </a:br>
            <a:r>
              <a:rPr lang="en-US" sz="3600" b="1" i="1" dirty="0" smtClean="0">
                <a:solidFill>
                  <a:srgbClr val="002060"/>
                </a:solidFill>
              </a:rPr>
              <a:t>The Costs </a:t>
            </a:r>
            <a:r>
              <a:rPr lang="en-US" sz="3600" i="1" dirty="0">
                <a:solidFill>
                  <a:srgbClr val="002060"/>
                </a:solidFill>
              </a:rPr>
              <a:t>of </a:t>
            </a:r>
            <a:r>
              <a:rPr lang="en-US" sz="3600" i="1" dirty="0" smtClean="0">
                <a:solidFill>
                  <a:srgbClr val="002060"/>
                </a:solidFill>
              </a:rPr>
              <a:t>Behavioral Health Problems-</a:t>
            </a:r>
            <a:r>
              <a:rPr lang="en-US" sz="3600" b="1" dirty="0" smtClean="0">
                <a:solidFill>
                  <a:srgbClr val="002060"/>
                </a:solidFill>
              </a:rPr>
              <a:t/>
            </a:r>
            <a:br>
              <a:rPr lang="en-US" sz="3600" b="1" dirty="0" smtClean="0">
                <a:solidFill>
                  <a:srgbClr val="002060"/>
                </a:solidFill>
              </a:rPr>
            </a:br>
            <a:r>
              <a:rPr lang="en-US" sz="3600" b="1" i="1" dirty="0" smtClean="0">
                <a:solidFill>
                  <a:srgbClr val="002060"/>
                </a:solidFill>
              </a:rPr>
              <a:t>The Power </a:t>
            </a:r>
            <a:r>
              <a:rPr lang="en-US" sz="3600" i="1" dirty="0" smtClean="0">
                <a:solidFill>
                  <a:srgbClr val="002060"/>
                </a:solidFill>
              </a:rPr>
              <a:t>of Family </a:t>
            </a:r>
            <a:r>
              <a:rPr lang="en-US" sz="3600" i="1" dirty="0">
                <a:solidFill>
                  <a:srgbClr val="002060"/>
                </a:solidFill>
              </a:rPr>
              <a:t>F</a:t>
            </a:r>
            <a:r>
              <a:rPr lang="en-US" sz="3600" i="1" dirty="0" smtClean="0">
                <a:solidFill>
                  <a:srgbClr val="002060"/>
                </a:solidFill>
              </a:rPr>
              <a:t>ocused </a:t>
            </a:r>
            <a:r>
              <a:rPr lang="en-US" sz="3600" i="1" dirty="0">
                <a:solidFill>
                  <a:srgbClr val="002060"/>
                </a:solidFill>
              </a:rPr>
              <a:t>P</a:t>
            </a:r>
            <a:r>
              <a:rPr lang="en-US" sz="3600" i="1" dirty="0" smtClean="0">
                <a:solidFill>
                  <a:srgbClr val="002060"/>
                </a:solidFill>
              </a:rPr>
              <a:t>rograms to </a:t>
            </a:r>
            <a:r>
              <a:rPr lang="en-US" sz="3600" i="1" dirty="0">
                <a:solidFill>
                  <a:srgbClr val="002060"/>
                </a:solidFill>
              </a:rPr>
              <a:t>P</a:t>
            </a:r>
            <a:r>
              <a:rPr lang="en-US" sz="3600" i="1" dirty="0" smtClean="0">
                <a:solidFill>
                  <a:srgbClr val="002060"/>
                </a:solidFill>
              </a:rPr>
              <a:t>revent Them-</a:t>
            </a:r>
            <a:br>
              <a:rPr lang="en-US" sz="3600" i="1" dirty="0" smtClean="0">
                <a:solidFill>
                  <a:srgbClr val="002060"/>
                </a:solidFill>
              </a:rPr>
            </a:br>
            <a:r>
              <a:rPr lang="en-US" sz="3600" b="1" i="1" dirty="0" smtClean="0">
                <a:solidFill>
                  <a:srgbClr val="002060"/>
                </a:solidFill>
              </a:rPr>
              <a:t>The Promise </a:t>
            </a:r>
            <a:r>
              <a:rPr lang="en-US" sz="3600" i="1" dirty="0" smtClean="0">
                <a:solidFill>
                  <a:srgbClr val="002060"/>
                </a:solidFill>
              </a:rPr>
              <a:t>of Providing These Programs </a:t>
            </a:r>
            <a:r>
              <a:rPr lang="en-US" sz="3600" i="1" dirty="0">
                <a:solidFill>
                  <a:srgbClr val="002060"/>
                </a:solidFill>
              </a:rPr>
              <a:t>through </a:t>
            </a:r>
            <a:r>
              <a:rPr lang="en-US" sz="3600" i="1" dirty="0" smtClean="0">
                <a:solidFill>
                  <a:srgbClr val="002060"/>
                </a:solidFill>
              </a:rPr>
              <a:t>Primary Health Care</a:t>
            </a:r>
            <a:br>
              <a:rPr lang="en-US" sz="3600" i="1" dirty="0" smtClean="0">
                <a:solidFill>
                  <a:srgbClr val="002060"/>
                </a:solidFill>
              </a:rPr>
            </a:br>
            <a:r>
              <a:rPr lang="en-US" sz="3600" dirty="0" smtClean="0">
                <a:solidFill>
                  <a:srgbClr val="002060"/>
                </a:solidFill>
              </a:rPr>
              <a:t/>
            </a:r>
            <a:br>
              <a:rPr lang="en-US" sz="3600" dirty="0" smtClean="0">
                <a:solidFill>
                  <a:srgbClr val="002060"/>
                </a:solidFill>
              </a:rPr>
            </a:br>
            <a:r>
              <a:rPr lang="en-US" sz="2400" i="1" dirty="0" smtClean="0">
                <a:solidFill>
                  <a:schemeClr val="tx2"/>
                </a:solidFill>
              </a:rPr>
              <a:t>J</a:t>
            </a:r>
            <a:r>
              <a:rPr lang="en-US" sz="2400" i="1" dirty="0">
                <a:solidFill>
                  <a:schemeClr val="tx2"/>
                </a:solidFill>
              </a:rPr>
              <a:t>. David Hawkins PhD</a:t>
            </a:r>
            <a:br>
              <a:rPr lang="en-US" sz="2400" i="1" dirty="0">
                <a:solidFill>
                  <a:schemeClr val="tx2"/>
                </a:solidFill>
              </a:rPr>
            </a:br>
            <a:r>
              <a:rPr lang="en-US" sz="2400" i="1" dirty="0">
                <a:solidFill>
                  <a:schemeClr val="tx2"/>
                </a:solidFill>
              </a:rPr>
              <a:t>Social Development Research Group</a:t>
            </a:r>
            <a:br>
              <a:rPr lang="en-US" sz="2400" i="1" dirty="0">
                <a:solidFill>
                  <a:schemeClr val="tx2"/>
                </a:solidFill>
              </a:rPr>
            </a:br>
            <a:r>
              <a:rPr lang="en-US" sz="2400" i="1" dirty="0">
                <a:solidFill>
                  <a:schemeClr val="tx2"/>
                </a:solidFill>
              </a:rPr>
              <a:t>School of Social Work</a:t>
            </a:r>
            <a:br>
              <a:rPr lang="en-US" sz="2400" i="1" dirty="0">
                <a:solidFill>
                  <a:schemeClr val="tx2"/>
                </a:solidFill>
              </a:rPr>
            </a:br>
            <a:r>
              <a:rPr lang="en-US" sz="2400" i="1" dirty="0">
                <a:solidFill>
                  <a:schemeClr val="tx2"/>
                </a:solidFill>
              </a:rPr>
              <a:t>University of Washington</a:t>
            </a:r>
            <a:br>
              <a:rPr lang="en-US" sz="2400" i="1" dirty="0">
                <a:solidFill>
                  <a:schemeClr val="tx2"/>
                </a:solidFill>
              </a:rPr>
            </a:br>
            <a:r>
              <a:rPr lang="en-US" sz="2400" i="1" dirty="0" smtClean="0">
                <a:solidFill>
                  <a:schemeClr val="tx2"/>
                </a:solidFill>
              </a:rPr>
              <a:t/>
            </a:r>
            <a:br>
              <a:rPr lang="en-US" sz="2400" i="1" dirty="0" smtClean="0">
                <a:solidFill>
                  <a:schemeClr val="tx2"/>
                </a:solidFill>
              </a:rPr>
            </a:br>
            <a:r>
              <a:rPr lang="en-US" sz="2000" i="1" dirty="0" smtClean="0">
                <a:solidFill>
                  <a:schemeClr val="tx2"/>
                </a:solidFill>
              </a:rPr>
              <a:t>Board on Children, Youth and Families</a:t>
            </a:r>
            <a:br>
              <a:rPr lang="en-US" sz="2000" i="1" dirty="0" smtClean="0">
                <a:solidFill>
                  <a:schemeClr val="tx2"/>
                </a:solidFill>
              </a:rPr>
            </a:br>
            <a:r>
              <a:rPr lang="en-US" sz="2000" i="1" dirty="0" smtClean="0">
                <a:solidFill>
                  <a:schemeClr val="tx2"/>
                </a:solidFill>
              </a:rPr>
              <a:t>National Academies of Science, Engineering and Medicine</a:t>
            </a:r>
            <a:r>
              <a:rPr lang="en-US" sz="2000" i="1" dirty="0">
                <a:solidFill>
                  <a:schemeClr val="tx2"/>
                </a:solidFill>
              </a:rPr>
              <a:t/>
            </a:r>
            <a:br>
              <a:rPr lang="en-US" sz="2000" i="1" dirty="0">
                <a:solidFill>
                  <a:schemeClr val="tx2"/>
                </a:solidFill>
              </a:rPr>
            </a:br>
            <a:r>
              <a:rPr lang="en-US" sz="2000" i="1" dirty="0" smtClean="0">
                <a:solidFill>
                  <a:schemeClr val="tx2"/>
                </a:solidFill>
              </a:rPr>
              <a:t/>
            </a:r>
            <a:br>
              <a:rPr lang="en-US" sz="2000" i="1" dirty="0" smtClean="0">
                <a:solidFill>
                  <a:schemeClr val="tx2"/>
                </a:solidFill>
              </a:rPr>
            </a:br>
            <a:r>
              <a:rPr lang="en-US" sz="2000" i="1" dirty="0" smtClean="0">
                <a:solidFill>
                  <a:schemeClr val="tx2"/>
                </a:solidFill>
              </a:rPr>
              <a:t>Coalition </a:t>
            </a:r>
            <a:r>
              <a:rPr lang="en-US" sz="2000" i="1" dirty="0">
                <a:solidFill>
                  <a:schemeClr val="tx2"/>
                </a:solidFill>
              </a:rPr>
              <a:t>for the Promotion of Behavioral Health</a:t>
            </a:r>
            <a:br>
              <a:rPr lang="en-US" sz="2000" i="1" dirty="0">
                <a:solidFill>
                  <a:schemeClr val="tx2"/>
                </a:solidFill>
              </a:rPr>
            </a:br>
            <a:endParaRPr lang="en-US" altLang="en-US" sz="2000" dirty="0">
              <a:solidFill>
                <a:schemeClr val="tx1"/>
              </a:solidFill>
            </a:endParaRPr>
          </a:p>
        </p:txBody>
      </p:sp>
    </p:spTree>
    <p:extLst>
      <p:ext uri="{BB962C8B-B14F-4D97-AF65-F5344CB8AC3E}">
        <p14:creationId xmlns:p14="http://schemas.microsoft.com/office/powerpoint/2010/main" val="319515803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200" y="457200"/>
            <a:ext cx="9864230" cy="1356952"/>
          </a:xfrm>
        </p:spPr>
        <p:txBody>
          <a:bodyPr/>
          <a:lstStyle/>
          <a:p>
            <a:r>
              <a:rPr lang="en-US" sz="4400" dirty="0" smtClean="0"/>
              <a:t>Total Annual costs of youth behavioral health problems</a:t>
            </a:r>
            <a:endParaRPr lang="en-US" sz="4400" dirty="0"/>
          </a:p>
        </p:txBody>
      </p:sp>
      <p:sp>
        <p:nvSpPr>
          <p:cNvPr id="3" name="Content Placeholder 2"/>
          <p:cNvSpPr>
            <a:spLocks noGrp="1"/>
          </p:cNvSpPr>
          <p:nvPr>
            <p:ph idx="1"/>
          </p:nvPr>
        </p:nvSpPr>
        <p:spPr>
          <a:xfrm>
            <a:off x="6197600" y="3352800"/>
            <a:ext cx="6477000" cy="3195405"/>
          </a:xfrm>
        </p:spPr>
        <p:txBody>
          <a:bodyPr/>
          <a:lstStyle/>
          <a:p>
            <a:pPr marL="0" indent="0">
              <a:buNone/>
            </a:pPr>
            <a:r>
              <a:rPr lang="en-US" sz="4400" b="1" dirty="0"/>
              <a:t>$247 billion per year</a:t>
            </a:r>
          </a:p>
          <a:p>
            <a:pPr marL="0" indent="0">
              <a:buNone/>
            </a:pPr>
            <a:endParaRPr lang="en-US" sz="4400" dirty="0"/>
          </a:p>
          <a:p>
            <a:pPr marL="0" indent="0">
              <a:buNone/>
            </a:pPr>
            <a:r>
              <a:rPr lang="en-US" sz="3600" dirty="0" smtClean="0"/>
              <a:t>(</a:t>
            </a:r>
            <a:r>
              <a:rPr lang="en-US" sz="3600" dirty="0"/>
              <a:t>NRC and IOM, 2009)</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199727"/>
            <a:ext cx="5256969" cy="3501550"/>
          </a:xfrm>
          <a:prstGeom prst="rect">
            <a:avLst/>
          </a:prstGeom>
        </p:spPr>
      </p:pic>
    </p:spTree>
    <p:extLst>
      <p:ext uri="{BB962C8B-B14F-4D97-AF65-F5344CB8AC3E}">
        <p14:creationId xmlns:p14="http://schemas.microsoft.com/office/powerpoint/2010/main" val="358919192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200" y="180387"/>
            <a:ext cx="9970347" cy="1799448"/>
          </a:xfrm>
        </p:spPr>
        <p:txBody>
          <a:bodyPr/>
          <a:lstStyle/>
          <a:p>
            <a:pPr>
              <a:spcBef>
                <a:spcPts val="1800"/>
              </a:spcBef>
            </a:pPr>
            <a:r>
              <a:rPr lang="en-US" sz="6000" dirty="0"/>
              <a:t>Parents are </a:t>
            </a:r>
            <a:r>
              <a:rPr lang="en-US" sz="6000" dirty="0" smtClean="0"/>
              <a:t>primary</a:t>
            </a:r>
            <a:endParaRPr lang="en-US" sz="6000" dirty="0"/>
          </a:p>
        </p:txBody>
      </p:sp>
      <p:sp>
        <p:nvSpPr>
          <p:cNvPr id="3" name="Content Placeholder 2"/>
          <p:cNvSpPr>
            <a:spLocks noGrp="1"/>
          </p:cNvSpPr>
          <p:nvPr>
            <p:ph idx="1"/>
          </p:nvPr>
        </p:nvSpPr>
        <p:spPr>
          <a:xfrm>
            <a:off x="1625600" y="2514600"/>
            <a:ext cx="10012402" cy="2757678"/>
          </a:xfrm>
        </p:spPr>
        <p:txBody>
          <a:bodyPr/>
          <a:lstStyle/>
          <a:p>
            <a:pPr>
              <a:spcBef>
                <a:spcPts val="1800"/>
              </a:spcBef>
            </a:pPr>
            <a:r>
              <a:rPr lang="en-US" sz="4000" dirty="0" smtClean="0"/>
              <a:t>How can we ensure that  </a:t>
            </a:r>
            <a:r>
              <a:rPr lang="en-US" sz="4000" b="1" i="1" dirty="0"/>
              <a:t>all parents</a:t>
            </a:r>
            <a:r>
              <a:rPr lang="en-US" sz="4000" dirty="0" smtClean="0"/>
              <a:t> are equipped to provide nurturing environments for their children’s healthy development.</a:t>
            </a:r>
          </a:p>
          <a:p>
            <a:pPr>
              <a:spcBef>
                <a:spcPts val="1800"/>
              </a:spcBef>
            </a:pPr>
            <a:endParaRPr lang="en-US" sz="4000" dirty="0" smtClean="0"/>
          </a:p>
          <a:p>
            <a:pPr>
              <a:spcBef>
                <a:spcPts val="1800"/>
              </a:spcBef>
            </a:pPr>
            <a:r>
              <a:rPr lang="en-US" sz="4000" dirty="0" smtClean="0"/>
              <a:t>And thereby – to prevent  behavioral health problems before they result in educational failure, lost lives, and big costs.  </a:t>
            </a:r>
            <a:endParaRPr lang="en-US" sz="4000" dirty="0"/>
          </a:p>
        </p:txBody>
      </p:sp>
    </p:spTree>
    <p:extLst>
      <p:ext uri="{BB962C8B-B14F-4D97-AF65-F5344CB8AC3E}">
        <p14:creationId xmlns:p14="http://schemas.microsoft.com/office/powerpoint/2010/main" val="181941475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778000" y="838200"/>
            <a:ext cx="9864230" cy="744135"/>
          </a:xfrm>
        </p:spPr>
        <p:txBody>
          <a:bodyPr/>
          <a:lstStyle/>
          <a:p>
            <a:pPr algn="ctr"/>
            <a:r>
              <a:rPr lang="en-US" altLang="en-US" sz="4800" dirty="0" smtClean="0"/>
              <a:t>Progress in Healthy Parenting</a:t>
            </a:r>
          </a:p>
        </p:txBody>
      </p:sp>
      <p:sp>
        <p:nvSpPr>
          <p:cNvPr id="3" name="Content Placeholder 2"/>
          <p:cNvSpPr>
            <a:spLocks noGrp="1"/>
          </p:cNvSpPr>
          <p:nvPr>
            <p:ph idx="1"/>
          </p:nvPr>
        </p:nvSpPr>
        <p:spPr>
          <a:xfrm>
            <a:off x="330200" y="2209800"/>
            <a:ext cx="12268200" cy="6659301"/>
          </a:xfrm>
        </p:spPr>
        <p:txBody>
          <a:bodyPr/>
          <a:lstStyle/>
          <a:p>
            <a:pPr marL="0" indent="0">
              <a:buNone/>
              <a:defRPr/>
            </a:pPr>
            <a:r>
              <a:rPr lang="en-US" sz="4000" dirty="0" smtClean="0"/>
              <a:t>At least sixteen family </a:t>
            </a:r>
            <a:r>
              <a:rPr lang="en-US" sz="4000" dirty="0"/>
              <a:t>focused prevention </a:t>
            </a:r>
            <a:r>
              <a:rPr lang="en-US" sz="4000" dirty="0" smtClean="0"/>
              <a:t>programs are tested, proven effective, and ready for use. </a:t>
            </a:r>
            <a:br>
              <a:rPr lang="en-US" sz="4000" dirty="0" smtClean="0"/>
            </a:br>
            <a:endParaRPr lang="en-US" sz="2400" dirty="0" smtClean="0"/>
          </a:p>
          <a:p>
            <a:pPr marL="487672" indent="-487672">
              <a:buFont typeface="Arial" panose="020B0604020202020204" pitchFamily="34" charset="0"/>
              <a:buChar char="•"/>
              <a:defRPr/>
            </a:pPr>
            <a:r>
              <a:rPr lang="en-US" sz="3200" b="1" i="1" dirty="0" smtClean="0"/>
              <a:t>Universal</a:t>
            </a:r>
            <a:r>
              <a:rPr lang="en-US" sz="3200" dirty="0" smtClean="0"/>
              <a:t> programs for all parents, </a:t>
            </a:r>
          </a:p>
          <a:p>
            <a:pPr marL="487672" indent="-487672">
              <a:buFont typeface="Arial" panose="020B0604020202020204" pitchFamily="34" charset="0"/>
              <a:buChar char="•"/>
              <a:defRPr/>
            </a:pPr>
            <a:r>
              <a:rPr lang="en-US" sz="3200" b="1" i="1" dirty="0" smtClean="0"/>
              <a:t>Selective</a:t>
            </a:r>
            <a:r>
              <a:rPr lang="en-US" sz="3200" dirty="0" smtClean="0"/>
              <a:t> programs for parents of </a:t>
            </a:r>
            <a:r>
              <a:rPr lang="en-US" sz="3200" dirty="0"/>
              <a:t>children </a:t>
            </a:r>
            <a:r>
              <a:rPr lang="en-US" sz="3200" dirty="0" smtClean="0"/>
              <a:t>exposed to elevated risks and adverse experiences,</a:t>
            </a:r>
          </a:p>
          <a:p>
            <a:pPr marL="487672" indent="-487672">
              <a:buFont typeface="Arial" panose="020B0604020202020204" pitchFamily="34" charset="0"/>
              <a:buChar char="•"/>
              <a:defRPr/>
            </a:pPr>
            <a:r>
              <a:rPr lang="en-US" sz="3200" b="1" i="1" dirty="0" smtClean="0"/>
              <a:t>Indicated </a:t>
            </a:r>
            <a:r>
              <a:rPr lang="en-US" sz="3200" dirty="0" smtClean="0"/>
              <a:t>programs for parents of children showing early signs of behavioral or mental problems.</a:t>
            </a:r>
            <a:br>
              <a:rPr lang="en-US" sz="3200" dirty="0" smtClean="0"/>
            </a:br>
            <a:endParaRPr lang="en-US" sz="3200" dirty="0" smtClean="0"/>
          </a:p>
          <a:p>
            <a:pPr marL="0" indent="0">
              <a:buNone/>
              <a:defRPr/>
            </a:pPr>
            <a:r>
              <a:rPr lang="en-US" sz="3200" dirty="0" smtClean="0"/>
              <a:t>All three types effective in improving children’s behavioral health outcomes.</a:t>
            </a:r>
            <a:br>
              <a:rPr lang="en-US" sz="3200" dirty="0" smtClean="0"/>
            </a:br>
            <a:r>
              <a:rPr lang="en-US" sz="2400" dirty="0" smtClean="0"/>
              <a:t>(</a:t>
            </a:r>
            <a:r>
              <a:rPr lang="en-US" sz="2400" dirty="0"/>
              <a:t>Blueprints for Healthy Youth Development, 2016)</a:t>
            </a:r>
            <a:br>
              <a:rPr lang="en-US" sz="2400" dirty="0"/>
            </a:br>
            <a:r>
              <a:rPr lang="en-US" sz="3200" dirty="0"/>
              <a:t>    </a:t>
            </a:r>
          </a:p>
        </p:txBody>
      </p:sp>
    </p:spTree>
    <p:extLst>
      <p:ext uri="{BB962C8B-B14F-4D97-AF65-F5344CB8AC3E}">
        <p14:creationId xmlns:p14="http://schemas.microsoft.com/office/powerpoint/2010/main" val="3923853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625600" y="457200"/>
            <a:ext cx="11582400" cy="1371507"/>
          </a:xfrm>
        </p:spPr>
        <p:txBody>
          <a:bodyPr/>
          <a:lstStyle/>
          <a:p>
            <a:r>
              <a:rPr lang="en-US" altLang="en-US" sz="2800" b="1" dirty="0"/>
              <a:t>Blueprints for Healthy Youth Development </a:t>
            </a:r>
            <a:br>
              <a:rPr lang="en-US" altLang="en-US" sz="2800" b="1" dirty="0"/>
            </a:br>
            <a:r>
              <a:rPr lang="en-US" altLang="en-US" sz="2800" b="1" dirty="0"/>
              <a:t>“Model” and “Promising” Family-focused Preventive Programs</a:t>
            </a:r>
            <a:endParaRPr lang="en-US" altLang="en-US" sz="2844"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96901365"/>
              </p:ext>
            </p:extLst>
          </p:nvPr>
        </p:nvGraphicFramePr>
        <p:xfrm>
          <a:off x="177800" y="2209800"/>
          <a:ext cx="12598400" cy="7172924"/>
        </p:xfrm>
        <a:graphic>
          <a:graphicData uri="http://schemas.openxmlformats.org/drawingml/2006/table">
            <a:tbl>
              <a:tblPr firstRow="1" bandRow="1">
                <a:tableStyleId>{2D5ABB26-0587-4C30-8999-92F81FD0307C}</a:tableStyleId>
              </a:tblPr>
              <a:tblGrid>
                <a:gridCol w="5027533"/>
                <a:gridCol w="7570867"/>
              </a:tblGrid>
              <a:tr h="776323">
                <a:tc>
                  <a:txBody>
                    <a:bodyPr/>
                    <a:lstStyle/>
                    <a:p>
                      <a:r>
                        <a:rPr lang="en-US" sz="2800" b="1" dirty="0" smtClean="0"/>
                        <a:t>Program &amp;</a:t>
                      </a:r>
                      <a:r>
                        <a:rPr lang="en-US" sz="2800" b="1" baseline="0" dirty="0" smtClean="0"/>
                        <a:t> Focal age</a:t>
                      </a:r>
                      <a:endParaRPr lang="en-US" sz="2800" b="1" dirty="0"/>
                    </a:p>
                  </a:txBody>
                  <a:tcPr marL="130048" marR="130048" marT="65024" marB="65024" anchor="ctr">
                    <a:solidFill>
                      <a:schemeClr val="bg1"/>
                    </a:solidFill>
                  </a:tcPr>
                </a:tc>
                <a:tc>
                  <a:txBody>
                    <a:bodyPr/>
                    <a:lstStyle/>
                    <a:p>
                      <a:r>
                        <a:rPr lang="en-US" sz="2800" b="1" dirty="0" smtClean="0"/>
                        <a:t>Impact</a:t>
                      </a:r>
                      <a:endParaRPr lang="en-US" sz="2800" b="1" dirty="0"/>
                    </a:p>
                  </a:txBody>
                  <a:tcPr marL="130048" marR="130048" marT="65024" marB="65024" anchor="ctr">
                    <a:solidFill>
                      <a:schemeClr val="bg1"/>
                    </a:solidFill>
                  </a:tcPr>
                </a:tc>
              </a:tr>
              <a:tr h="618201">
                <a:tc>
                  <a:txBody>
                    <a:bodyPr/>
                    <a:lstStyle/>
                    <a:p>
                      <a:r>
                        <a:rPr lang="en-US" sz="2000" kern="1200" dirty="0" smtClean="0">
                          <a:solidFill>
                            <a:schemeClr val="tx1"/>
                          </a:solidFill>
                          <a:effectLst/>
                          <a:latin typeface="+mn-lt"/>
                          <a:ea typeface="+mn-ea"/>
                          <a:cs typeface="+mn-cs"/>
                        </a:rPr>
                        <a:t>Family Foundations (0-2)</a:t>
                      </a:r>
                      <a:endParaRPr lang="en-US" sz="2000" dirty="0"/>
                    </a:p>
                  </a:txBody>
                  <a:tcPr marL="130048" marR="130048" marT="65024" marB="65024" anchor="ctr"/>
                </a:tc>
                <a:tc>
                  <a:txBody>
                    <a:bodyPr/>
                    <a:lstStyle/>
                    <a:p>
                      <a:r>
                        <a:rPr lang="en-US" sz="2000" dirty="0" smtClean="0"/>
                        <a:t>Antisocial-aggressive Behavior, Anxiety, Conduct Problems, Depression, Externalizing, Internalizing, Prosocial with Peers</a:t>
                      </a:r>
                      <a:endParaRPr lang="en-US" sz="2000" dirty="0"/>
                    </a:p>
                  </a:txBody>
                  <a:tcPr marL="130048" marR="130048" marT="65024" marB="65024" anchor="ctr"/>
                </a:tc>
              </a:tr>
              <a:tr h="946345">
                <a:tc>
                  <a:txBody>
                    <a:bodyPr/>
                    <a:lstStyle/>
                    <a:p>
                      <a:r>
                        <a:rPr lang="en-US" sz="2000" dirty="0" smtClean="0"/>
                        <a:t>Nurse-Family Partnership (0-2)</a:t>
                      </a:r>
                      <a:endParaRPr lang="en-US" sz="2000" dirty="0"/>
                    </a:p>
                  </a:txBody>
                  <a:tcPr marL="130048" marR="130048" marT="65024" marB="65024" anchor="ctr"/>
                </a:tc>
                <a:tc>
                  <a:txBody>
                    <a:bodyPr/>
                    <a:lstStyle/>
                    <a:p>
                      <a:r>
                        <a:rPr lang="en-US" sz="2000" dirty="0" smtClean="0"/>
                        <a:t>Child Maltreatment, Delinquency and Criminal Behavior, Early Cognitive Development, Internalizing, Mental Health - Other, Physical Health and Well-Being, Preschool </a:t>
                      </a:r>
                      <a:endParaRPr lang="en-US" sz="2000" dirty="0"/>
                    </a:p>
                  </a:txBody>
                  <a:tcPr marL="130048" marR="130048" marT="65024" marB="65024" anchor="ctr"/>
                </a:tc>
              </a:tr>
              <a:tr h="946345">
                <a:tc>
                  <a:txBody>
                    <a:bodyPr/>
                    <a:lstStyle/>
                    <a:p>
                      <a:r>
                        <a:rPr lang="en-US" sz="2000" dirty="0" smtClean="0"/>
                        <a:t>Family Check-up (Toddler Version; 0-2)</a:t>
                      </a:r>
                      <a:endParaRPr lang="en-US" sz="2000" dirty="0"/>
                    </a:p>
                  </a:txBody>
                  <a:tcPr marL="130048" marR="130048" marT="65024" marB="65024" anchor="ctr"/>
                </a:tc>
                <a:tc>
                  <a:txBody>
                    <a:bodyPr/>
                    <a:lstStyle/>
                    <a:p>
                      <a:r>
                        <a:rPr lang="en-US" sz="2000" dirty="0" smtClean="0"/>
                        <a:t>Conduct Problems, Externalizing, Internalizing, Reciprocal Parent-Child Warmth</a:t>
                      </a:r>
                      <a:endParaRPr lang="en-US" sz="2000" dirty="0"/>
                    </a:p>
                  </a:txBody>
                  <a:tcPr marL="130048" marR="130048" marT="65024" marB="65024" anchor="ctr"/>
                </a:tc>
              </a:tr>
              <a:tr h="522121">
                <a:tc>
                  <a:txBody>
                    <a:bodyPr/>
                    <a:lstStyle/>
                    <a:p>
                      <a:r>
                        <a:rPr lang="en-US" sz="2000" dirty="0" smtClean="0"/>
                        <a:t>Triple P System (0-11)</a:t>
                      </a:r>
                      <a:endParaRPr lang="en-US" sz="2000" dirty="0"/>
                    </a:p>
                  </a:txBody>
                  <a:tcPr marL="130048" marR="130048" marT="65024" marB="65024" anchor="ctr"/>
                </a:tc>
                <a:tc>
                  <a:txBody>
                    <a:bodyPr/>
                    <a:lstStyle/>
                    <a:p>
                      <a:r>
                        <a:rPr lang="en-US" sz="2000" dirty="0" smtClean="0"/>
                        <a:t>Child Maltreatment, Mental Health - Other</a:t>
                      </a:r>
                      <a:endParaRPr lang="en-US" sz="2000" dirty="0"/>
                    </a:p>
                  </a:txBody>
                  <a:tcPr marL="130048" marR="130048" marT="65024" marB="65024" anchor="ctr"/>
                </a:tc>
              </a:tr>
              <a:tr h="946345">
                <a:tc>
                  <a:txBody>
                    <a:bodyPr/>
                    <a:lstStyle/>
                    <a:p>
                      <a:r>
                        <a:rPr lang="en-US" sz="2000" dirty="0" smtClean="0">
                          <a:solidFill>
                            <a:srgbClr val="C00000"/>
                          </a:solidFill>
                        </a:rPr>
                        <a:t>Incredible Years – Parent (3-11)</a:t>
                      </a:r>
                      <a:endParaRPr lang="en-US" sz="2000" dirty="0">
                        <a:solidFill>
                          <a:srgbClr val="C00000"/>
                        </a:solidFill>
                      </a:endParaRPr>
                    </a:p>
                  </a:txBody>
                  <a:tcPr marL="130048" marR="130048" marT="65024" marB="65024" anchor="ctr"/>
                </a:tc>
                <a:tc>
                  <a:txBody>
                    <a:bodyPr/>
                    <a:lstStyle/>
                    <a:p>
                      <a:r>
                        <a:rPr lang="en-US" sz="2000" dirty="0" smtClean="0">
                          <a:solidFill>
                            <a:srgbClr val="C00000"/>
                          </a:solidFill>
                        </a:rPr>
                        <a:t>Antisocial-aggressive Behavior, Close Relationships with Parents, Conduct Problems, Depression, Externalizing, Internalizing, Positive Social/Prosocial Behavior, Truancy-</a:t>
                      </a:r>
                    </a:p>
                    <a:p>
                      <a:r>
                        <a:rPr lang="en-US" sz="2000" dirty="0" smtClean="0">
                          <a:solidFill>
                            <a:srgbClr val="C00000"/>
                          </a:solidFill>
                        </a:rPr>
                        <a:t>School</a:t>
                      </a:r>
                      <a:r>
                        <a:rPr lang="en-US" sz="2000" baseline="0" dirty="0" smtClean="0">
                          <a:solidFill>
                            <a:srgbClr val="C00000"/>
                          </a:solidFill>
                        </a:rPr>
                        <a:t> Attendance</a:t>
                      </a:r>
                      <a:endParaRPr lang="en-US" sz="2000" dirty="0">
                        <a:solidFill>
                          <a:srgbClr val="C00000"/>
                        </a:solidFill>
                      </a:endParaRPr>
                    </a:p>
                  </a:txBody>
                  <a:tcPr marL="130048" marR="130048" marT="65024" marB="65024" anchor="ctr"/>
                </a:tc>
              </a:tr>
              <a:tr h="1794791">
                <a:tc>
                  <a:txBody>
                    <a:bodyPr/>
                    <a:lstStyle/>
                    <a:p>
                      <a:r>
                        <a:rPr lang="en-US" sz="2000" dirty="0" smtClean="0"/>
                        <a:t>Parent Management Training – Oregon Model (3-18) (0-2)</a:t>
                      </a:r>
                    </a:p>
                    <a:p>
                      <a:endParaRPr lang="en-US" sz="2000" dirty="0"/>
                    </a:p>
                  </a:txBody>
                  <a:tcPr marL="130048" marR="130048" marT="65024" marB="65024" anchor="ctr"/>
                </a:tc>
                <a:tc>
                  <a:txBody>
                    <a:bodyPr/>
                    <a:lstStyle/>
                    <a:p>
                      <a:r>
                        <a:rPr lang="en-US" sz="2000" dirty="0" smtClean="0"/>
                        <a:t>Antisocial-aggressive Behavior, Conduct Problems, Delinquency and Criminal Behavior, Externalizing, Internalizing</a:t>
                      </a:r>
                    </a:p>
                    <a:p>
                      <a:endParaRPr lang="en-US" sz="2000" dirty="0"/>
                    </a:p>
                  </a:txBody>
                  <a:tcPr marL="130048" marR="130048" marT="65024" marB="65024" anchor="ctr"/>
                </a:tc>
              </a:tr>
            </a:tbl>
          </a:graphicData>
        </a:graphic>
      </p:graphicFrame>
    </p:spTree>
    <p:extLst>
      <p:ext uri="{BB962C8B-B14F-4D97-AF65-F5344CB8AC3E}">
        <p14:creationId xmlns:p14="http://schemas.microsoft.com/office/powerpoint/2010/main" val="339089047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397000" y="152400"/>
            <a:ext cx="11811000" cy="1752507"/>
          </a:xfrm>
        </p:spPr>
        <p:txBody>
          <a:bodyPr/>
          <a:lstStyle/>
          <a:p>
            <a:r>
              <a:rPr lang="en-US" altLang="en-US" sz="2800" b="1" dirty="0"/>
              <a:t>Blueprints for Healthy Youth Development </a:t>
            </a:r>
            <a:r>
              <a:rPr lang="en-US" altLang="en-US" sz="2800" b="1" dirty="0" smtClean="0"/>
              <a:t/>
            </a:r>
            <a:br>
              <a:rPr lang="en-US" altLang="en-US" sz="2800" b="1" dirty="0" smtClean="0"/>
            </a:br>
            <a:r>
              <a:rPr lang="en-US" altLang="en-US" sz="2800" b="1" dirty="0" smtClean="0"/>
              <a:t>“</a:t>
            </a:r>
            <a:r>
              <a:rPr lang="en-US" altLang="en-US" sz="2800" b="1" dirty="0"/>
              <a:t>Model” </a:t>
            </a:r>
            <a:r>
              <a:rPr lang="en-US" altLang="en-US" sz="2800" b="1" dirty="0" smtClean="0"/>
              <a:t>and “Promising” </a:t>
            </a:r>
            <a:r>
              <a:rPr lang="en-US" altLang="en-US" sz="2800" b="1" dirty="0"/>
              <a:t>Family-focused </a:t>
            </a:r>
            <a:r>
              <a:rPr lang="en-US" altLang="en-US" sz="2800" b="1" dirty="0" smtClean="0"/>
              <a:t>Preventive Programs</a:t>
            </a:r>
            <a:endParaRPr lang="en-US" altLang="en-US" sz="28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829832"/>
              </p:ext>
            </p:extLst>
          </p:nvPr>
        </p:nvGraphicFramePr>
        <p:xfrm>
          <a:off x="254000" y="2133600"/>
          <a:ext cx="12496800" cy="6322719"/>
        </p:xfrm>
        <a:graphic>
          <a:graphicData uri="http://schemas.openxmlformats.org/drawingml/2006/table">
            <a:tbl>
              <a:tblPr firstRow="1" bandRow="1">
                <a:tableStyleId>{2D5ABB26-0587-4C30-8999-92F81FD0307C}</a:tableStyleId>
              </a:tblPr>
              <a:tblGrid>
                <a:gridCol w="4986989"/>
                <a:gridCol w="7509811"/>
              </a:tblGrid>
              <a:tr h="763959">
                <a:tc>
                  <a:txBody>
                    <a:bodyPr/>
                    <a:lstStyle/>
                    <a:p>
                      <a:r>
                        <a:rPr lang="en-US" sz="2800" b="1" dirty="0" smtClean="0"/>
                        <a:t>Program</a:t>
                      </a:r>
                      <a:r>
                        <a:rPr lang="en-US" sz="2800" b="1" baseline="0" dirty="0" smtClean="0"/>
                        <a:t> &amp; Focal Age</a:t>
                      </a:r>
                      <a:endParaRPr lang="en-US" sz="2800" b="1" dirty="0"/>
                    </a:p>
                  </a:txBody>
                  <a:tcPr marL="130048" marR="130048" marT="65024" marB="65024" anchor="ctr">
                    <a:solidFill>
                      <a:schemeClr val="bg1"/>
                    </a:solidFill>
                  </a:tcPr>
                </a:tc>
                <a:tc>
                  <a:txBody>
                    <a:bodyPr/>
                    <a:lstStyle/>
                    <a:p>
                      <a:r>
                        <a:rPr lang="en-US" sz="2800" b="1" dirty="0" smtClean="0"/>
                        <a:t>Impact</a:t>
                      </a:r>
                      <a:endParaRPr lang="en-US" sz="2800" b="1" dirty="0"/>
                    </a:p>
                  </a:txBody>
                  <a:tcPr marL="130048" marR="130048" marT="65024" marB="65024" anchor="ctr">
                    <a:solidFill>
                      <a:schemeClr val="bg1"/>
                    </a:solidFill>
                  </a:tcPr>
                </a:tc>
              </a:tr>
              <a:tr h="931274">
                <a:tc>
                  <a:txBody>
                    <a:bodyPr/>
                    <a:lstStyle/>
                    <a:p>
                      <a:r>
                        <a:rPr lang="en-US" sz="2000" dirty="0" smtClean="0"/>
                        <a:t>Parent-Child Interaction Therapy (PCIT; 3-11)</a:t>
                      </a:r>
                      <a:endParaRPr lang="en-US" sz="2000" dirty="0"/>
                    </a:p>
                  </a:txBody>
                  <a:tcPr marL="130048" marR="130048" marT="65024" marB="65024" anchor="ctr"/>
                </a:tc>
                <a:tc>
                  <a:txBody>
                    <a:bodyPr/>
                    <a:lstStyle/>
                    <a:p>
                      <a:r>
                        <a:rPr lang="en-US" sz="2000" dirty="0" smtClean="0"/>
                        <a:t>Antisocial-aggressive Behavior, Child Maltreatment, Conduct Problems</a:t>
                      </a:r>
                      <a:endParaRPr lang="en-US" sz="2000" dirty="0"/>
                    </a:p>
                  </a:txBody>
                  <a:tcPr marL="130048" marR="130048" marT="65024" marB="65024" anchor="ctr"/>
                </a:tc>
              </a:tr>
              <a:tr h="1348742">
                <a:tc>
                  <a:txBody>
                    <a:bodyPr/>
                    <a:lstStyle/>
                    <a:p>
                      <a:r>
                        <a:rPr lang="en-US" sz="2000" dirty="0" smtClean="0"/>
                        <a:t>New Beginnings (For children of divorce; 5-18)</a:t>
                      </a:r>
                      <a:endParaRPr lang="en-US" sz="2000" dirty="0"/>
                    </a:p>
                  </a:txBody>
                  <a:tcPr marL="130048" marR="130048" marT="65024" marB="65024" anchor="ctr"/>
                </a:tc>
                <a:tc>
                  <a:txBody>
                    <a:bodyPr/>
                    <a:lstStyle/>
                    <a:p>
                      <a:r>
                        <a:rPr lang="en-US" sz="2000" dirty="0" smtClean="0"/>
                        <a:t>Antisocial-aggressive Behavior, Close Relationships with Parents, Externalizing, Internalizing, Mental Health - Other, Reciprocal Parent-Child Warmth, Sexual Risk Behaviors</a:t>
                      </a:r>
                      <a:endParaRPr lang="en-US" sz="2000" dirty="0"/>
                    </a:p>
                  </a:txBody>
                  <a:tcPr marL="130048" marR="130048" marT="65024" marB="65024" anchor="ctr"/>
                </a:tc>
              </a:tr>
              <a:tr h="931274">
                <a:tc>
                  <a:txBody>
                    <a:bodyPr/>
                    <a:lstStyle/>
                    <a:p>
                      <a:r>
                        <a:rPr lang="en-US" sz="2000" dirty="0" smtClean="0"/>
                        <a:t>Strong African American  Families Program (5-11)</a:t>
                      </a:r>
                      <a:endParaRPr lang="en-US" sz="2000" dirty="0"/>
                    </a:p>
                  </a:txBody>
                  <a:tcPr marL="130048" marR="130048" marT="65024" marB="65024" anchor="ctr"/>
                </a:tc>
                <a:tc>
                  <a:txBody>
                    <a:bodyPr/>
                    <a:lstStyle/>
                    <a:p>
                      <a:r>
                        <a:rPr lang="en-US" sz="2000" dirty="0" smtClean="0"/>
                        <a:t>Child Maltreatment, Depressive symptoms, Mental Health - Other</a:t>
                      </a:r>
                      <a:endParaRPr lang="en-US" sz="2000" dirty="0"/>
                    </a:p>
                  </a:txBody>
                  <a:tcPr marL="130048" marR="130048" marT="65024" marB="65024" anchor="ctr"/>
                </a:tc>
              </a:tr>
              <a:tr h="1348742">
                <a:tc>
                  <a:txBody>
                    <a:bodyPr/>
                    <a:lstStyle/>
                    <a:p>
                      <a:r>
                        <a:rPr lang="en-US" sz="2000" dirty="0" smtClean="0"/>
                        <a:t>Strengthening Families (10-14) </a:t>
                      </a:r>
                    </a:p>
                    <a:p>
                      <a:endParaRPr lang="en-US" sz="2000" dirty="0"/>
                    </a:p>
                  </a:txBody>
                  <a:tcPr marL="130048" marR="130048" marT="65024" marB="65024" anchor="ctr"/>
                </a:tc>
                <a:tc>
                  <a:txBody>
                    <a:bodyPr/>
                    <a:lstStyle/>
                    <a:p>
                      <a:r>
                        <a:rPr lang="en-US" sz="2000" dirty="0" smtClean="0"/>
                        <a:t>Alcohol, Antisocial-aggressive Behavior, Close Relationships with Parents, Illicit Drug Use, Internalizing, Tobacco</a:t>
                      </a:r>
                    </a:p>
                  </a:txBody>
                  <a:tcPr marL="130048" marR="130048" marT="65024" marB="65024" anchor="ctr"/>
                </a:tc>
              </a:tr>
              <a:tr h="931274">
                <a:tc>
                  <a:txBody>
                    <a:bodyPr/>
                    <a:lstStyle/>
                    <a:p>
                      <a:r>
                        <a:rPr lang="en-US" sz="2000" dirty="0" smtClean="0"/>
                        <a:t>EFFEKT (12-14)</a:t>
                      </a:r>
                    </a:p>
                    <a:p>
                      <a:endParaRPr lang="en-US" sz="3700" dirty="0"/>
                    </a:p>
                  </a:txBody>
                  <a:tcPr marL="130048" marR="130048" marT="65024" marB="65024" anchor="ctr"/>
                </a:tc>
                <a:tc>
                  <a:txBody>
                    <a:bodyPr/>
                    <a:lstStyle/>
                    <a:p>
                      <a:r>
                        <a:rPr lang="en-US" sz="2000" dirty="0" smtClean="0"/>
                        <a:t>Alcohol, Delinquency and Criminal Behavior</a:t>
                      </a:r>
                    </a:p>
                    <a:p>
                      <a:endParaRPr lang="en-US" sz="2000" dirty="0"/>
                    </a:p>
                  </a:txBody>
                  <a:tcPr marL="130048" marR="130048" marT="65024" marB="65024" anchor="ctr"/>
                </a:tc>
              </a:tr>
            </a:tbl>
          </a:graphicData>
        </a:graphic>
      </p:graphicFrame>
    </p:spTree>
    <p:extLst>
      <p:ext uri="{BB962C8B-B14F-4D97-AF65-F5344CB8AC3E}">
        <p14:creationId xmlns:p14="http://schemas.microsoft.com/office/powerpoint/2010/main" val="25523114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701800" y="533400"/>
            <a:ext cx="11125200" cy="1295307"/>
          </a:xfrm>
        </p:spPr>
        <p:txBody>
          <a:bodyPr/>
          <a:lstStyle/>
          <a:p>
            <a:r>
              <a:rPr lang="en-US" altLang="en-US" sz="2800" b="1" dirty="0"/>
              <a:t>Blueprints for Healthy Youth Development </a:t>
            </a:r>
            <a:br>
              <a:rPr lang="en-US" altLang="en-US" sz="2800" b="1" dirty="0"/>
            </a:br>
            <a:r>
              <a:rPr lang="en-US" altLang="en-US" sz="2800" b="1" dirty="0"/>
              <a:t>“Model” and “Promising” Family-focused Preventive Programs</a:t>
            </a:r>
            <a:r>
              <a:rPr lang="en-US" altLang="en-US" sz="2800" dirty="0" smtClean="0"/>
              <a:t>”</a:t>
            </a:r>
            <a:endParaRPr lang="en-US" alt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45345211"/>
              </p:ext>
            </p:extLst>
          </p:nvPr>
        </p:nvGraphicFramePr>
        <p:xfrm>
          <a:off x="407610" y="2285999"/>
          <a:ext cx="12419390" cy="6653598"/>
        </p:xfrm>
        <a:graphic>
          <a:graphicData uri="http://schemas.openxmlformats.org/drawingml/2006/table">
            <a:tbl>
              <a:tblPr firstRow="1" bandRow="1">
                <a:tableStyleId>{2D5ABB26-0587-4C30-8999-92F81FD0307C}</a:tableStyleId>
              </a:tblPr>
              <a:tblGrid>
                <a:gridCol w="4956097"/>
                <a:gridCol w="7463293"/>
              </a:tblGrid>
              <a:tr h="380171">
                <a:tc>
                  <a:txBody>
                    <a:bodyPr/>
                    <a:lstStyle/>
                    <a:p>
                      <a:r>
                        <a:rPr lang="en-US" sz="2800" b="1" dirty="0" smtClean="0"/>
                        <a:t>Program</a:t>
                      </a:r>
                      <a:r>
                        <a:rPr lang="en-US" sz="2800" b="1" baseline="0" dirty="0" smtClean="0"/>
                        <a:t> Target</a:t>
                      </a:r>
                      <a:endParaRPr lang="en-US" sz="2800" b="1" dirty="0"/>
                    </a:p>
                  </a:txBody>
                  <a:tcPr marL="130048" marR="130048" marT="65024" marB="65024" anchor="ctr">
                    <a:solidFill>
                      <a:schemeClr val="bg1"/>
                    </a:solidFill>
                  </a:tcPr>
                </a:tc>
                <a:tc>
                  <a:txBody>
                    <a:bodyPr/>
                    <a:lstStyle/>
                    <a:p>
                      <a:r>
                        <a:rPr lang="en-US" sz="2800" b="1" dirty="0" smtClean="0"/>
                        <a:t>Impact</a:t>
                      </a:r>
                      <a:endParaRPr lang="en-US" sz="2800" b="1" dirty="0"/>
                    </a:p>
                  </a:txBody>
                  <a:tcPr marL="130048" marR="130048" marT="65024" marB="65024" anchor="ctr">
                    <a:solidFill>
                      <a:schemeClr val="bg1"/>
                    </a:solidFill>
                  </a:tcPr>
                </a:tc>
              </a:tr>
              <a:tr h="1299832">
                <a:tc>
                  <a:txBody>
                    <a:bodyPr/>
                    <a:lstStyle/>
                    <a:p>
                      <a:r>
                        <a:rPr lang="en-US" sz="2000" dirty="0" err="1" smtClean="0">
                          <a:solidFill>
                            <a:srgbClr val="C00000"/>
                          </a:solidFill>
                        </a:rPr>
                        <a:t>Familias</a:t>
                      </a:r>
                      <a:r>
                        <a:rPr lang="en-US" sz="2000" dirty="0" smtClean="0">
                          <a:solidFill>
                            <a:srgbClr val="C00000"/>
                          </a:solidFill>
                        </a:rPr>
                        <a:t> </a:t>
                      </a:r>
                      <a:r>
                        <a:rPr lang="en-US" sz="2000" dirty="0" err="1" smtClean="0">
                          <a:solidFill>
                            <a:srgbClr val="C00000"/>
                          </a:solidFill>
                        </a:rPr>
                        <a:t>Unidas</a:t>
                      </a:r>
                      <a:r>
                        <a:rPr lang="en-US" sz="2000" dirty="0" smtClean="0">
                          <a:solidFill>
                            <a:srgbClr val="C00000"/>
                          </a:solidFill>
                        </a:rPr>
                        <a:t> Preventive Intervention (12-18)</a:t>
                      </a:r>
                      <a:endParaRPr lang="en-US" sz="2000" dirty="0">
                        <a:solidFill>
                          <a:srgbClr val="C00000"/>
                        </a:solidFill>
                      </a:endParaRPr>
                    </a:p>
                  </a:txBody>
                  <a:tcPr marL="130048" marR="130048" marT="65024" marB="65024" anchor="ctr"/>
                </a:tc>
                <a:tc>
                  <a:txBody>
                    <a:bodyPr/>
                    <a:lstStyle/>
                    <a:p>
                      <a:r>
                        <a:rPr lang="en-US" sz="2000" dirty="0" smtClean="0">
                          <a:solidFill>
                            <a:srgbClr val="C00000"/>
                          </a:solidFill>
                        </a:rPr>
                        <a:t>Externalizing, Illicit Drug Use, Sexual Risk Behaviors</a:t>
                      </a:r>
                      <a:endParaRPr lang="en-US" sz="2000" dirty="0">
                        <a:solidFill>
                          <a:srgbClr val="C00000"/>
                        </a:solidFill>
                      </a:endParaRPr>
                    </a:p>
                  </a:txBody>
                  <a:tcPr marL="130048" marR="130048" marT="65024" marB="65024" anchor="ctr"/>
                </a:tc>
              </a:tr>
              <a:tr h="897503">
                <a:tc>
                  <a:txBody>
                    <a:bodyPr/>
                    <a:lstStyle/>
                    <a:p>
                      <a:r>
                        <a:rPr lang="en-US" sz="2000" dirty="0" smtClean="0"/>
                        <a:t>Guiding Good Choices (12-14)</a:t>
                      </a:r>
                      <a:endParaRPr lang="en-US" sz="2000" dirty="0"/>
                    </a:p>
                  </a:txBody>
                  <a:tcPr marL="130048" marR="130048" marT="65024" marB="65024" anchor="ctr"/>
                </a:tc>
                <a:tc>
                  <a:txBody>
                    <a:bodyPr/>
                    <a:lstStyle/>
                    <a:p>
                      <a:r>
                        <a:rPr lang="en-US" sz="2000" dirty="0" smtClean="0"/>
                        <a:t>Alcohol, Delinquency and Criminal Behavior, Depression, Illicit Drug Use</a:t>
                      </a:r>
                      <a:endParaRPr lang="en-US" sz="2000" dirty="0"/>
                    </a:p>
                  </a:txBody>
                  <a:tcPr marL="130048" marR="130048" marT="65024" marB="65024" anchor="ctr"/>
                </a:tc>
              </a:tr>
              <a:tr h="1299832">
                <a:tc>
                  <a:txBody>
                    <a:bodyPr/>
                    <a:lstStyle/>
                    <a:p>
                      <a:r>
                        <a:rPr lang="en-US" sz="2000" dirty="0" smtClean="0"/>
                        <a:t>Positive Family Support</a:t>
                      </a:r>
                      <a:r>
                        <a:rPr lang="en-US" sz="2000" baseline="0" dirty="0" smtClean="0"/>
                        <a:t> – Family Check-up (12-14)</a:t>
                      </a:r>
                      <a:endParaRPr lang="en-US" sz="2000" dirty="0"/>
                    </a:p>
                  </a:txBody>
                  <a:tcPr marL="130048" marR="130048" marT="65024" marB="65024" anchor="ctr"/>
                </a:tc>
                <a:tc>
                  <a:txBody>
                    <a:bodyPr/>
                    <a:lstStyle/>
                    <a:p>
                      <a:r>
                        <a:rPr lang="en-US" sz="2000" dirty="0" smtClean="0"/>
                        <a:t>Alcohol, Depression, Sexual Risk Behaviors, Tobacco</a:t>
                      </a:r>
                      <a:endParaRPr lang="en-US" sz="2000" dirty="0"/>
                    </a:p>
                  </a:txBody>
                  <a:tcPr marL="130048" marR="130048" marT="65024" marB="65024" anchor="ctr"/>
                </a:tc>
              </a:tr>
              <a:tr h="897503">
                <a:tc>
                  <a:txBody>
                    <a:bodyPr/>
                    <a:lstStyle/>
                    <a:p>
                      <a:r>
                        <a:rPr lang="en-US" sz="2000" dirty="0" smtClean="0"/>
                        <a:t>Functional Family Therapy (FFT; 12-18)</a:t>
                      </a:r>
                      <a:endParaRPr lang="en-US" sz="2000" dirty="0"/>
                    </a:p>
                  </a:txBody>
                  <a:tcPr marL="130048" marR="130048" marT="65024" marB="65024" anchor="ctr"/>
                </a:tc>
                <a:tc>
                  <a:txBody>
                    <a:bodyPr/>
                    <a:lstStyle/>
                    <a:p>
                      <a:r>
                        <a:rPr lang="en-US" sz="2000" dirty="0" smtClean="0"/>
                        <a:t>Delinquency and Criminal Behavior, Illicit Drug Use</a:t>
                      </a:r>
                      <a:endParaRPr lang="en-US" sz="2000" dirty="0"/>
                    </a:p>
                  </a:txBody>
                  <a:tcPr marL="130048" marR="130048" marT="65024" marB="65024" anchor="ctr"/>
                </a:tc>
              </a:tr>
              <a:tr h="1702160">
                <a:tc>
                  <a:txBody>
                    <a:bodyPr/>
                    <a:lstStyle/>
                    <a:p>
                      <a:r>
                        <a:rPr lang="en-US" sz="2000" dirty="0" err="1" smtClean="0"/>
                        <a:t>Multisystemic</a:t>
                      </a:r>
                      <a:r>
                        <a:rPr lang="en-US" sz="2000" dirty="0" smtClean="0"/>
                        <a:t> Therapy – Problem Sexual Behavior (MST-PSB; 12-18)</a:t>
                      </a:r>
                      <a:endParaRPr lang="en-US" sz="2000" dirty="0"/>
                    </a:p>
                  </a:txBody>
                  <a:tcPr marL="130048" marR="130048" marT="65024" marB="65024" anchor="ctr"/>
                </a:tc>
                <a:tc>
                  <a:txBody>
                    <a:bodyPr/>
                    <a:lstStyle/>
                    <a:p>
                      <a:r>
                        <a:rPr lang="en-US" sz="2000" dirty="0" smtClean="0"/>
                        <a:t>Academic Performance, Adult Crime, Delinquency and Criminal Behavior, Illicit Drug Use, Mental Health - Other, Prosocial with Peers, Sexual Risk Behaviors, Sexual Violence</a:t>
                      </a:r>
                      <a:endParaRPr lang="en-US" sz="2000" dirty="0"/>
                    </a:p>
                  </a:txBody>
                  <a:tcPr marL="130048" marR="130048" marT="65024" marB="65024" anchor="ctr"/>
                </a:tc>
              </a:tr>
            </a:tbl>
          </a:graphicData>
        </a:graphic>
      </p:graphicFrame>
    </p:spTree>
    <p:extLst>
      <p:ext uri="{BB962C8B-B14F-4D97-AF65-F5344CB8AC3E}">
        <p14:creationId xmlns:p14="http://schemas.microsoft.com/office/powerpoint/2010/main" val="334490836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600" y="457200"/>
            <a:ext cx="9864230" cy="1356952"/>
          </a:xfrm>
        </p:spPr>
        <p:txBody>
          <a:bodyPr/>
          <a:lstStyle/>
          <a:p>
            <a:r>
              <a:rPr lang="en-US" sz="4800" dirty="0" smtClean="0"/>
              <a:t>Healthy Parenting </a:t>
            </a:r>
            <a:br>
              <a:rPr lang="en-US" sz="4800" dirty="0" smtClean="0"/>
            </a:br>
            <a:r>
              <a:rPr lang="en-US" sz="4800" dirty="0" smtClean="0"/>
              <a:t>A Good Investment</a:t>
            </a:r>
            <a:endParaRPr lang="en-US" sz="4800" dirty="0"/>
          </a:p>
        </p:txBody>
      </p:sp>
      <p:sp>
        <p:nvSpPr>
          <p:cNvPr id="3" name="Content Placeholder 2"/>
          <p:cNvSpPr>
            <a:spLocks noGrp="1"/>
          </p:cNvSpPr>
          <p:nvPr>
            <p:ph idx="1"/>
          </p:nvPr>
        </p:nvSpPr>
        <p:spPr>
          <a:xfrm>
            <a:off x="711200" y="2438400"/>
            <a:ext cx="11309774" cy="6697217"/>
          </a:xfrm>
        </p:spPr>
        <p:txBody>
          <a:bodyPr/>
          <a:lstStyle/>
          <a:p>
            <a:pPr>
              <a:spcAft>
                <a:spcPts val="1800"/>
              </a:spcAft>
            </a:pPr>
            <a:r>
              <a:rPr lang="en-US" sz="3200" dirty="0"/>
              <a:t>Eight of 10 parenting </a:t>
            </a:r>
            <a:r>
              <a:rPr lang="en-US" sz="3200" dirty="0" smtClean="0"/>
              <a:t>programs studied by WSIPP produced positive benefit to cost ratio.</a:t>
            </a:r>
          </a:p>
          <a:p>
            <a:pPr marL="0" indent="0">
              <a:spcAft>
                <a:spcPts val="1800"/>
              </a:spcAft>
              <a:buNone/>
            </a:pPr>
            <a:r>
              <a:rPr lang="en-US" sz="3200" dirty="0"/>
              <a:t>	</a:t>
            </a:r>
            <a:r>
              <a:rPr lang="en-US" sz="3200" dirty="0" smtClean="0"/>
              <a:t>  Examples:</a:t>
            </a:r>
          </a:p>
          <a:p>
            <a:r>
              <a:rPr lang="en-US" sz="3200" dirty="0" smtClean="0"/>
              <a:t>Incredible Years Parenting: Benefit to cost ratio $1.89</a:t>
            </a:r>
          </a:p>
          <a:p>
            <a:pPr marL="1106624" lvl="1" indent="-457200"/>
            <a:r>
              <a:rPr lang="en-US" sz="2600" dirty="0" smtClean="0"/>
              <a:t>Benefits minus costs = $1154 per participant</a:t>
            </a:r>
          </a:p>
          <a:p>
            <a:endParaRPr lang="en-US" sz="3200" dirty="0" smtClean="0"/>
          </a:p>
          <a:p>
            <a:r>
              <a:rPr lang="en-US" sz="3200" dirty="0" smtClean="0"/>
              <a:t>Strengthening Families 10-14: benefit to cost ratio $3.78</a:t>
            </a:r>
          </a:p>
          <a:p>
            <a:pPr lvl="1"/>
            <a:r>
              <a:rPr lang="en-US" sz="2600" dirty="0" smtClean="0"/>
              <a:t>Benefits minus costs =  $3104 per participant</a:t>
            </a:r>
          </a:p>
          <a:p>
            <a:pPr marL="0" indent="0">
              <a:buNone/>
            </a:pPr>
            <a:endParaRPr lang="en-US" sz="2400" dirty="0"/>
          </a:p>
          <a:p>
            <a:pPr marL="0" indent="0">
              <a:buNone/>
            </a:pPr>
            <a:r>
              <a:rPr lang="en-US" sz="2400" dirty="0" smtClean="0"/>
              <a:t>(Washington State Institute for Public Policy, 2015)</a:t>
            </a:r>
            <a:endParaRPr lang="en-US" sz="2400" dirty="0"/>
          </a:p>
        </p:txBody>
      </p:sp>
    </p:spTree>
    <p:extLst>
      <p:ext uri="{BB962C8B-B14F-4D97-AF65-F5344CB8AC3E}">
        <p14:creationId xmlns:p14="http://schemas.microsoft.com/office/powerpoint/2010/main" val="279862962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82600" y="2362200"/>
            <a:ext cx="11811000" cy="4267200"/>
          </a:xfrm>
        </p:spPr>
        <p:txBody>
          <a:bodyPr/>
          <a:lstStyle/>
          <a:p>
            <a:pPr algn="l"/>
            <a:r>
              <a:rPr lang="en-US" altLang="en-US" sz="4000" dirty="0" smtClean="0">
                <a:solidFill>
                  <a:srgbClr val="002060"/>
                </a:solidFill>
              </a:rPr>
              <a:t>Fewer than 18% of eligible parents participate in parenting programs offered in community settings outside of the health care system. </a:t>
            </a:r>
            <a:br>
              <a:rPr lang="en-US" altLang="en-US" sz="4000" dirty="0" smtClean="0">
                <a:solidFill>
                  <a:srgbClr val="002060"/>
                </a:solidFill>
              </a:rPr>
            </a:br>
            <a:r>
              <a:rPr lang="en-US" altLang="en-US" sz="4000" dirty="0">
                <a:solidFill>
                  <a:srgbClr val="002060"/>
                </a:solidFill>
              </a:rPr>
              <a:t/>
            </a:r>
            <a:br>
              <a:rPr lang="en-US" altLang="en-US" sz="4000" dirty="0">
                <a:solidFill>
                  <a:srgbClr val="002060"/>
                </a:solidFill>
              </a:rPr>
            </a:br>
            <a:r>
              <a:rPr lang="en-US" altLang="en-US" sz="4000" dirty="0" smtClean="0">
                <a:solidFill>
                  <a:srgbClr val="002060"/>
                </a:solidFill>
              </a:rPr>
              <a:t>(</a:t>
            </a:r>
            <a:r>
              <a:rPr lang="en-US" altLang="en-US" sz="3200" dirty="0" err="1" smtClean="0">
                <a:solidFill>
                  <a:srgbClr val="002060"/>
                </a:solidFill>
              </a:rPr>
              <a:t>Rulison</a:t>
            </a:r>
            <a:r>
              <a:rPr lang="en-US" altLang="en-US" sz="3200" dirty="0" smtClean="0">
                <a:solidFill>
                  <a:srgbClr val="002060"/>
                </a:solidFill>
              </a:rPr>
              <a:t> et al. 2015)</a:t>
            </a:r>
          </a:p>
        </p:txBody>
      </p:sp>
      <p:pic>
        <p:nvPicPr>
          <p:cNvPr id="4" name="Picture 3"/>
          <p:cNvPicPr>
            <a:picLocks noChangeAspect="1"/>
          </p:cNvPicPr>
          <p:nvPr/>
        </p:nvPicPr>
        <p:blipFill>
          <a:blip r:embed="rId2"/>
          <a:stretch>
            <a:fillRect/>
          </a:stretch>
        </p:blipFill>
        <p:spPr>
          <a:xfrm>
            <a:off x="6502400" y="5105400"/>
            <a:ext cx="5008661" cy="3353455"/>
          </a:xfrm>
          <a:prstGeom prst="rect">
            <a:avLst/>
          </a:prstGeom>
        </p:spPr>
      </p:pic>
      <p:sp>
        <p:nvSpPr>
          <p:cNvPr id="2" name="TextBox 1"/>
          <p:cNvSpPr txBox="1"/>
          <p:nvPr/>
        </p:nvSpPr>
        <p:spPr>
          <a:xfrm>
            <a:off x="3911600" y="842173"/>
            <a:ext cx="4648200" cy="754053"/>
          </a:xfrm>
          <a:prstGeom prst="rect">
            <a:avLst/>
          </a:prstGeom>
          <a:noFill/>
        </p:spPr>
        <p:txBody>
          <a:bodyPr wrap="square" rtlCol="0">
            <a:spAutoFit/>
          </a:bodyPr>
          <a:lstStyle/>
          <a:p>
            <a:r>
              <a:rPr lang="en-US" b="1" dirty="0" smtClean="0">
                <a:solidFill>
                  <a:schemeClr val="bg1"/>
                </a:solidFill>
              </a:rPr>
              <a:t>HOWEVER</a:t>
            </a:r>
            <a:endParaRPr lang="en-US" b="1" dirty="0">
              <a:solidFill>
                <a:schemeClr val="bg1"/>
              </a:solidFill>
            </a:endParaRPr>
          </a:p>
        </p:txBody>
      </p:sp>
    </p:spTree>
    <p:extLst>
      <p:ext uri="{BB962C8B-B14F-4D97-AF65-F5344CB8AC3E}">
        <p14:creationId xmlns:p14="http://schemas.microsoft.com/office/powerpoint/2010/main" val="131296981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006600" y="533400"/>
            <a:ext cx="10381262" cy="1356925"/>
          </a:xfrm>
        </p:spPr>
        <p:txBody>
          <a:bodyPr/>
          <a:lstStyle/>
          <a:p>
            <a:pPr algn="ctr"/>
            <a:r>
              <a:rPr lang="en-US" altLang="en-US" sz="4800" dirty="0" smtClean="0"/>
              <a:t>Why are effective parenting programs not widely attended?</a:t>
            </a:r>
          </a:p>
        </p:txBody>
      </p:sp>
      <p:sp>
        <p:nvSpPr>
          <p:cNvPr id="24579" name="Content Placeholder 2"/>
          <p:cNvSpPr>
            <a:spLocks noGrp="1"/>
          </p:cNvSpPr>
          <p:nvPr>
            <p:ph idx="1"/>
          </p:nvPr>
        </p:nvSpPr>
        <p:spPr>
          <a:xfrm>
            <a:off x="1623344" y="3142827"/>
            <a:ext cx="10764518" cy="2975751"/>
          </a:xfrm>
        </p:spPr>
        <p:txBody>
          <a:bodyPr/>
          <a:lstStyle/>
          <a:p>
            <a:pPr>
              <a:spcBef>
                <a:spcPts val="2400"/>
              </a:spcBef>
            </a:pPr>
            <a:r>
              <a:rPr lang="en-US" altLang="en-US" sz="4400" dirty="0" smtClean="0"/>
              <a:t>Social norms and perceptions limit participation.</a:t>
            </a:r>
          </a:p>
          <a:p>
            <a:pPr>
              <a:spcBef>
                <a:spcPts val="2400"/>
              </a:spcBef>
            </a:pPr>
            <a:r>
              <a:rPr lang="en-US" altLang="en-US" sz="4400" dirty="0" smtClean="0"/>
              <a:t>Legitimacy of sponsoring organizations to offer parenting advice is not clear.</a:t>
            </a:r>
          </a:p>
        </p:txBody>
      </p:sp>
    </p:spTree>
    <p:extLst>
      <p:ext uri="{BB962C8B-B14F-4D97-AF65-F5344CB8AC3E}">
        <p14:creationId xmlns:p14="http://schemas.microsoft.com/office/powerpoint/2010/main" val="224384757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600" y="228600"/>
            <a:ext cx="9970347" cy="1799448"/>
          </a:xfrm>
        </p:spPr>
        <p:txBody>
          <a:bodyPr/>
          <a:lstStyle/>
          <a:p>
            <a:r>
              <a:rPr lang="en-US" dirty="0" smtClean="0"/>
              <a:t>NEEDED</a:t>
            </a:r>
            <a:endParaRPr lang="en-US" dirty="0"/>
          </a:p>
        </p:txBody>
      </p:sp>
      <p:sp>
        <p:nvSpPr>
          <p:cNvPr id="3" name="Content Placeholder 2"/>
          <p:cNvSpPr>
            <a:spLocks noGrp="1"/>
          </p:cNvSpPr>
          <p:nvPr>
            <p:ph idx="1"/>
          </p:nvPr>
        </p:nvSpPr>
        <p:spPr>
          <a:xfrm>
            <a:off x="558800" y="2209800"/>
            <a:ext cx="11704320" cy="6436925"/>
          </a:xfrm>
        </p:spPr>
        <p:txBody>
          <a:bodyPr/>
          <a:lstStyle/>
          <a:p>
            <a:pPr marL="0" indent="0">
              <a:buNone/>
            </a:pPr>
            <a:r>
              <a:rPr lang="en-US" dirty="0" smtClean="0"/>
              <a:t>A </a:t>
            </a:r>
            <a:r>
              <a:rPr lang="en-US" dirty="0"/>
              <a:t>trusted and legitimate professional home for </a:t>
            </a:r>
            <a:r>
              <a:rPr lang="en-US" dirty="0" smtClean="0"/>
              <a:t>family focused prevention programs…</a:t>
            </a:r>
          </a:p>
          <a:p>
            <a:pPr marL="0" indent="0">
              <a:buNone/>
            </a:pPr>
            <a:endParaRPr lang="en-US" dirty="0"/>
          </a:p>
          <a:p>
            <a:pPr marL="0" indent="0">
              <a:buNone/>
            </a:pPr>
            <a:endParaRPr lang="en-US" dirty="0" smtClean="0"/>
          </a:p>
          <a:p>
            <a:pPr marL="0" indent="0">
              <a:buNone/>
            </a:pPr>
            <a:r>
              <a:rPr lang="en-US" b="1" i="1" dirty="0" smtClean="0"/>
              <a:t>Primary </a:t>
            </a:r>
            <a:r>
              <a:rPr lang="en-US" b="1" i="1" dirty="0"/>
              <a:t>health </a:t>
            </a:r>
            <a:r>
              <a:rPr lang="en-US" b="1" i="1" dirty="0" smtClean="0"/>
              <a:t>care!?</a:t>
            </a:r>
            <a:endParaRPr lang="en-US" dirty="0"/>
          </a:p>
        </p:txBody>
      </p:sp>
      <p:sp>
        <p:nvSpPr>
          <p:cNvPr id="4" name="Slide Number Placeholder 3"/>
          <p:cNvSpPr>
            <a:spLocks noGrp="1"/>
          </p:cNvSpPr>
          <p:nvPr>
            <p:ph type="sldNum" sz="quarter" idx="12"/>
          </p:nvPr>
        </p:nvSpPr>
        <p:spPr/>
        <p:txBody>
          <a:bodyPr/>
          <a:lstStyle/>
          <a:p>
            <a:pPr>
              <a:defRPr/>
            </a:pPr>
            <a:fld id="{3DB3D2DC-7A28-4BC9-A0F7-A85A312DF222}" type="slidenum">
              <a:rPr lang="en-US" smtClean="0"/>
              <a:pPr>
                <a:defRPr/>
              </a:pPr>
              <a:t>19</a:t>
            </a:fld>
            <a:endParaRPr lang="en-US" dirty="0"/>
          </a:p>
        </p:txBody>
      </p:sp>
    </p:spTree>
    <p:extLst>
      <p:ext uri="{BB962C8B-B14F-4D97-AF65-F5344CB8AC3E}">
        <p14:creationId xmlns:p14="http://schemas.microsoft.com/office/powerpoint/2010/main" val="3240892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0200" y="2819400"/>
            <a:ext cx="7391400" cy="5791200"/>
          </a:xfrm>
        </p:spPr>
        <p:txBody>
          <a:bodyPr/>
          <a:lstStyle/>
          <a:p>
            <a:pPr algn="l">
              <a:spcBef>
                <a:spcPts val="2400"/>
              </a:spcBef>
            </a:pPr>
            <a:r>
              <a:rPr lang="en-US" sz="4000" dirty="0" smtClean="0"/>
              <a:t>Parenting is the hardest, but most important, job we do.</a:t>
            </a:r>
          </a:p>
          <a:p>
            <a:pPr algn="l">
              <a:spcBef>
                <a:spcPts val="2400"/>
              </a:spcBef>
            </a:pPr>
            <a:r>
              <a:rPr lang="en-US" sz="4000" dirty="0" smtClean="0"/>
              <a:t>It doesn’t come with a manual.</a:t>
            </a:r>
          </a:p>
          <a:p>
            <a:pPr algn="l">
              <a:spcBef>
                <a:spcPts val="2400"/>
              </a:spcBef>
            </a:pPr>
            <a:r>
              <a:rPr lang="en-US" sz="4000" dirty="0" smtClean="0"/>
              <a:t>What would America be like if ALL parents were prepared to raise physically and behaviorally healthy children?</a:t>
            </a:r>
            <a:endParaRPr lang="en-US" sz="4000" dirty="0"/>
          </a:p>
        </p:txBody>
      </p:sp>
      <p:sp>
        <p:nvSpPr>
          <p:cNvPr id="4" name="Slide Number Placeholder 3"/>
          <p:cNvSpPr>
            <a:spLocks noGrp="1"/>
          </p:cNvSpPr>
          <p:nvPr>
            <p:ph type="sldNum" sz="quarter" idx="12"/>
          </p:nvPr>
        </p:nvSpPr>
        <p:spPr/>
        <p:txBody>
          <a:bodyPr/>
          <a:lstStyle/>
          <a:p>
            <a:pPr>
              <a:defRPr/>
            </a:pPr>
            <a:fld id="{C6AA1E82-9032-4770-9D9B-0DC5B5CF2D3A}" type="slidenum">
              <a:rPr lang="en-US" smtClean="0"/>
              <a:pPr>
                <a:defRPr/>
              </a:pPr>
              <a:t>2</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1211" t="1" b="767"/>
          <a:stretch/>
        </p:blipFill>
        <p:spPr>
          <a:xfrm>
            <a:off x="7874000" y="2421215"/>
            <a:ext cx="4597400" cy="5171943"/>
          </a:xfrm>
          <a:prstGeom prst="rect">
            <a:avLst/>
          </a:prstGeom>
        </p:spPr>
      </p:pic>
    </p:spTree>
    <p:extLst>
      <p:ext uri="{BB962C8B-B14F-4D97-AF65-F5344CB8AC3E}">
        <p14:creationId xmlns:p14="http://schemas.microsoft.com/office/powerpoint/2010/main" val="299647926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854200" y="533400"/>
            <a:ext cx="10759516" cy="1356952"/>
          </a:xfrm>
        </p:spPr>
        <p:txBody>
          <a:bodyPr/>
          <a:lstStyle/>
          <a:p>
            <a:pPr algn="ctr"/>
            <a:r>
              <a:rPr lang="en-US" altLang="en-US" sz="4400" dirty="0" smtClean="0"/>
              <a:t>Opportunities for family focused prevention through primary care</a:t>
            </a:r>
          </a:p>
        </p:txBody>
      </p:sp>
      <p:sp>
        <p:nvSpPr>
          <p:cNvPr id="25603" name="Content Placeholder 2"/>
          <p:cNvSpPr>
            <a:spLocks noGrp="1"/>
          </p:cNvSpPr>
          <p:nvPr>
            <p:ph idx="1"/>
          </p:nvPr>
        </p:nvSpPr>
        <p:spPr>
          <a:xfrm>
            <a:off x="1092200" y="2514600"/>
            <a:ext cx="11122015" cy="4070858"/>
          </a:xfrm>
        </p:spPr>
        <p:txBody>
          <a:bodyPr/>
          <a:lstStyle/>
          <a:p>
            <a:pPr marL="487672" indent="-487672">
              <a:spcBef>
                <a:spcPts val="2400"/>
              </a:spcBef>
              <a:buFont typeface="Arial" panose="020B0604020202020204" pitchFamily="34" charset="0"/>
              <a:buChar char="•"/>
            </a:pPr>
            <a:r>
              <a:rPr lang="en-US" altLang="en-US" sz="3600" dirty="0" smtClean="0"/>
              <a:t>ACA, CHIP, and Medicaid expansion focus on prevention and population health and increase access to health care for all families.</a:t>
            </a:r>
          </a:p>
          <a:p>
            <a:pPr marL="487672" indent="-487672">
              <a:spcBef>
                <a:spcPts val="2400"/>
              </a:spcBef>
              <a:buFont typeface="Arial" panose="020B0604020202020204" pitchFamily="34" charset="0"/>
              <a:buChar char="•"/>
            </a:pPr>
            <a:r>
              <a:rPr lang="en-US" altLang="en-US" sz="3600" dirty="0" smtClean="0"/>
              <a:t>Bright Futures Guidelines provide opportunities for </a:t>
            </a:r>
            <a:r>
              <a:rPr lang="en-US" altLang="en-US" sz="3600" dirty="0"/>
              <a:t>screening </a:t>
            </a:r>
            <a:r>
              <a:rPr lang="en-US" altLang="en-US" sz="3600" dirty="0" smtClean="0"/>
              <a:t>children and interaction with parents in primary care.</a:t>
            </a:r>
            <a:endParaRPr lang="en-US" altLang="en-US" sz="3600" i="1" dirty="0" smtClean="0"/>
          </a:p>
          <a:p>
            <a:pPr marL="487672" indent="-487672">
              <a:spcBef>
                <a:spcPts val="2400"/>
              </a:spcBef>
              <a:buFont typeface="Arial" panose="020B0604020202020204" pitchFamily="34" charset="0"/>
              <a:buChar char="•"/>
            </a:pPr>
            <a:r>
              <a:rPr lang="en-US" altLang="en-US" sz="3600" i="1" dirty="0" smtClean="0"/>
              <a:t>Medical Homes </a:t>
            </a:r>
            <a:r>
              <a:rPr lang="en-US" altLang="en-US" sz="3600" dirty="0" smtClean="0"/>
              <a:t>create family-centered partnerships between primary care providers and families for preventive services and treatment.</a:t>
            </a:r>
            <a:endParaRPr lang="en-US" altLang="en-US" sz="3600" i="1" dirty="0" smtClean="0"/>
          </a:p>
        </p:txBody>
      </p:sp>
    </p:spTree>
    <p:extLst>
      <p:ext uri="{BB962C8B-B14F-4D97-AF65-F5344CB8AC3E}">
        <p14:creationId xmlns:p14="http://schemas.microsoft.com/office/powerpoint/2010/main" val="920908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244600" y="458330"/>
            <a:ext cx="11121250" cy="1356924"/>
          </a:xfrm>
        </p:spPr>
        <p:txBody>
          <a:bodyPr/>
          <a:lstStyle/>
          <a:p>
            <a:pPr algn="ctr" eaLnBrk="1" hangingPunct="1"/>
            <a:r>
              <a:rPr lang="en-US" altLang="en-US" sz="4400" dirty="0" smtClean="0"/>
              <a:t>Advantages to Providing </a:t>
            </a:r>
            <a:br>
              <a:rPr lang="en-US" altLang="en-US" sz="4400" dirty="0" smtClean="0"/>
            </a:br>
            <a:r>
              <a:rPr lang="en-US" altLang="en-US" sz="4400" dirty="0" smtClean="0"/>
              <a:t>Parenting Programs in Primary Care</a:t>
            </a:r>
          </a:p>
        </p:txBody>
      </p:sp>
      <p:sp>
        <p:nvSpPr>
          <p:cNvPr id="26627" name="Content Placeholder 2"/>
          <p:cNvSpPr>
            <a:spLocks noGrp="1"/>
          </p:cNvSpPr>
          <p:nvPr>
            <p:ph idx="1"/>
          </p:nvPr>
        </p:nvSpPr>
        <p:spPr>
          <a:xfrm>
            <a:off x="991166" y="2508393"/>
            <a:ext cx="11374684" cy="5384799"/>
          </a:xfrm>
        </p:spPr>
        <p:txBody>
          <a:bodyPr/>
          <a:lstStyle/>
          <a:p>
            <a:pPr marL="487672" indent="-487672">
              <a:spcBef>
                <a:spcPts val="2400"/>
              </a:spcBef>
            </a:pPr>
            <a:r>
              <a:rPr lang="en-US" altLang="en-US" sz="3200" dirty="0"/>
              <a:t>Primary care is </a:t>
            </a:r>
            <a:r>
              <a:rPr lang="en-US" altLang="en-US" sz="3200" b="1" dirty="0"/>
              <a:t>accessible,</a:t>
            </a:r>
            <a:r>
              <a:rPr lang="en-US" altLang="en-US" sz="3200" dirty="0"/>
              <a:t> </a:t>
            </a:r>
            <a:r>
              <a:rPr lang="en-US" altLang="en-US" sz="3200" b="1" dirty="0"/>
              <a:t>universal and relatively affordable </a:t>
            </a:r>
            <a:r>
              <a:rPr lang="en-US" altLang="en-US" sz="3200" dirty="0"/>
              <a:t>with current health insurance coverage. </a:t>
            </a:r>
          </a:p>
          <a:p>
            <a:pPr marL="487672" indent="-487672">
              <a:spcBef>
                <a:spcPts val="2400"/>
              </a:spcBef>
            </a:pPr>
            <a:r>
              <a:rPr lang="en-US" altLang="en-US" sz="3200" b="1" dirty="0" smtClean="0"/>
              <a:t>Pediatricians </a:t>
            </a:r>
            <a:r>
              <a:rPr lang="en-US" altLang="en-US" sz="3200" b="1" dirty="0"/>
              <a:t>and family physicians have high credibility </a:t>
            </a:r>
            <a:r>
              <a:rPr lang="en-US" altLang="en-US" sz="3200" dirty="0"/>
              <a:t>and are trusted by parents.  </a:t>
            </a:r>
            <a:r>
              <a:rPr lang="en-US" altLang="en-US" sz="3200" dirty="0" smtClean="0"/>
              <a:t>Can validate and reinforce </a:t>
            </a:r>
            <a:r>
              <a:rPr lang="en-US" altLang="en-US" sz="3200" dirty="0"/>
              <a:t>good parenting practices</a:t>
            </a:r>
            <a:r>
              <a:rPr lang="en-US" altLang="en-US" sz="3200" dirty="0" smtClean="0"/>
              <a:t>.</a:t>
            </a:r>
            <a:endParaRPr lang="en-US" altLang="en-US" sz="3200" dirty="0"/>
          </a:p>
          <a:p>
            <a:pPr marL="487672" indent="-487672">
              <a:spcBef>
                <a:spcPts val="2400"/>
              </a:spcBef>
            </a:pPr>
            <a:r>
              <a:rPr lang="en-US" altLang="en-US" sz="3200" dirty="0" smtClean="0"/>
              <a:t>Services provided </a:t>
            </a:r>
            <a:r>
              <a:rPr lang="en-US" altLang="en-US" sz="3200" dirty="0"/>
              <a:t>in </a:t>
            </a:r>
            <a:r>
              <a:rPr lang="en-US" altLang="en-US" sz="3200" b="1" dirty="0"/>
              <a:t>a primary care setting </a:t>
            </a:r>
            <a:r>
              <a:rPr lang="en-US" altLang="en-US" sz="3200" b="1" dirty="0" smtClean="0"/>
              <a:t>are non-stigmatizing. </a:t>
            </a:r>
            <a:r>
              <a:rPr lang="en-US" altLang="en-US" sz="3200" dirty="0"/>
              <a:t>E</a:t>
            </a:r>
            <a:r>
              <a:rPr lang="en-US" altLang="en-US" sz="3200" dirty="0" smtClean="0"/>
              <a:t>veryone </a:t>
            </a:r>
            <a:r>
              <a:rPr lang="en-US" altLang="en-US" sz="3200" dirty="0"/>
              <a:t>with a child goes to </a:t>
            </a:r>
            <a:r>
              <a:rPr lang="en-US" altLang="en-US" sz="3200" dirty="0" smtClean="0"/>
              <a:t>primary care, not </a:t>
            </a:r>
            <a:r>
              <a:rPr lang="en-US" altLang="en-US" sz="3200" dirty="0"/>
              <a:t>just those with problems. </a:t>
            </a:r>
          </a:p>
        </p:txBody>
      </p:sp>
    </p:spTree>
    <p:extLst>
      <p:ext uri="{BB962C8B-B14F-4D97-AF65-F5344CB8AC3E}">
        <p14:creationId xmlns:p14="http://schemas.microsoft.com/office/powerpoint/2010/main" val="208558150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701800" y="458330"/>
            <a:ext cx="10664050" cy="1356924"/>
          </a:xfrm>
        </p:spPr>
        <p:txBody>
          <a:bodyPr/>
          <a:lstStyle/>
          <a:p>
            <a:pPr algn="ctr" eaLnBrk="1" hangingPunct="1"/>
            <a:r>
              <a:rPr lang="en-US" altLang="en-US" sz="4400" dirty="0" smtClean="0"/>
              <a:t>Advantages to Providing </a:t>
            </a:r>
            <a:br>
              <a:rPr lang="en-US" altLang="en-US" sz="4400" dirty="0" smtClean="0"/>
            </a:br>
            <a:r>
              <a:rPr lang="en-US" altLang="en-US" sz="4400" dirty="0" smtClean="0"/>
              <a:t>Parenting Programs in Primary Care</a:t>
            </a:r>
          </a:p>
        </p:txBody>
      </p:sp>
      <p:sp>
        <p:nvSpPr>
          <p:cNvPr id="27651" name="Content Placeholder 2"/>
          <p:cNvSpPr>
            <a:spLocks noGrp="1"/>
          </p:cNvSpPr>
          <p:nvPr>
            <p:ph idx="1"/>
          </p:nvPr>
        </p:nvSpPr>
        <p:spPr>
          <a:xfrm>
            <a:off x="1006970" y="2709334"/>
            <a:ext cx="10981830" cy="4946792"/>
          </a:xfrm>
        </p:spPr>
        <p:txBody>
          <a:bodyPr/>
          <a:lstStyle/>
          <a:p>
            <a:pPr marL="487672" indent="-487672"/>
            <a:r>
              <a:rPr lang="en-US" altLang="en-US" sz="2844" b="1" dirty="0"/>
              <a:t>One of the best ways to help children is to help their parents</a:t>
            </a:r>
            <a:r>
              <a:rPr lang="en-US" altLang="en-US" sz="2844" dirty="0"/>
              <a:t>; </a:t>
            </a:r>
            <a:r>
              <a:rPr lang="en-US" altLang="en-US" sz="2844" dirty="0" smtClean="0"/>
              <a:t>the </a:t>
            </a:r>
            <a:r>
              <a:rPr lang="en-US" altLang="en-US" sz="2844" dirty="0"/>
              <a:t>well-being of both parents and children </a:t>
            </a:r>
            <a:r>
              <a:rPr lang="en-US" altLang="en-US" sz="2844" dirty="0" smtClean="0"/>
              <a:t>can be addressed in primary care. </a:t>
            </a:r>
            <a:r>
              <a:rPr lang="en-US" altLang="en-US" sz="2844" dirty="0"/>
              <a:t/>
            </a:r>
            <a:br>
              <a:rPr lang="en-US" altLang="en-US" sz="2844" dirty="0"/>
            </a:br>
            <a:endParaRPr lang="en-US" altLang="en-US" sz="2844" dirty="0"/>
          </a:p>
          <a:p>
            <a:pPr marL="487672" indent="-487672"/>
            <a:r>
              <a:rPr lang="en-US" altLang="en-US" sz="2844" b="1" dirty="0" smtClean="0"/>
              <a:t>A child </a:t>
            </a:r>
            <a:r>
              <a:rPr lang="en-US" altLang="en-US" sz="2844" b="1" dirty="0"/>
              <a:t>can be a motivating factor for parents </a:t>
            </a:r>
            <a:r>
              <a:rPr lang="en-US" altLang="en-US" sz="2844" b="1" dirty="0" smtClean="0"/>
              <a:t>to </a:t>
            </a:r>
            <a:r>
              <a:rPr lang="en-US" altLang="en-US" sz="2844" b="1" dirty="0"/>
              <a:t>change behaviors</a:t>
            </a:r>
            <a:r>
              <a:rPr lang="en-US" altLang="en-US" sz="2844" dirty="0"/>
              <a:t>, such as smoking, that affect </a:t>
            </a:r>
            <a:r>
              <a:rPr lang="en-US" altLang="en-US" sz="2844" dirty="0" smtClean="0"/>
              <a:t>both their </a:t>
            </a:r>
            <a:r>
              <a:rPr lang="en-US" altLang="en-US" sz="2844" dirty="0"/>
              <a:t>own health </a:t>
            </a:r>
            <a:r>
              <a:rPr lang="en-US" altLang="en-US" sz="2844" dirty="0" smtClean="0"/>
              <a:t>and the </a:t>
            </a:r>
            <a:r>
              <a:rPr lang="en-US" altLang="en-US" sz="2844" dirty="0"/>
              <a:t>health of their </a:t>
            </a:r>
            <a:r>
              <a:rPr lang="en-US" altLang="en-US" sz="2844" dirty="0" smtClean="0"/>
              <a:t>child.</a:t>
            </a:r>
            <a:r>
              <a:rPr lang="en-US" altLang="en-US" sz="2844" dirty="0"/>
              <a:t/>
            </a:r>
            <a:br>
              <a:rPr lang="en-US" altLang="en-US" sz="2844" dirty="0"/>
            </a:br>
            <a:endParaRPr lang="en-US" altLang="en-US" sz="2844" dirty="0"/>
          </a:p>
          <a:p>
            <a:pPr marL="487672" indent="-487672"/>
            <a:r>
              <a:rPr lang="en-US" altLang="en-US" sz="2844" dirty="0"/>
              <a:t>These advantages </a:t>
            </a:r>
            <a:r>
              <a:rPr lang="en-US" altLang="en-US" sz="2844" b="1" dirty="0"/>
              <a:t>may create high </a:t>
            </a:r>
            <a:r>
              <a:rPr lang="en-US" altLang="en-US" sz="2844" b="1" dirty="0" smtClean="0"/>
              <a:t>recruitment </a:t>
            </a:r>
            <a:r>
              <a:rPr lang="en-US" altLang="en-US" sz="2844" b="1" dirty="0"/>
              <a:t>and retention </a:t>
            </a:r>
            <a:r>
              <a:rPr lang="en-US" altLang="en-US" sz="2844" b="1" dirty="0" smtClean="0"/>
              <a:t>rates</a:t>
            </a:r>
            <a:r>
              <a:rPr lang="en-US" altLang="en-US" sz="2844" dirty="0" smtClean="0"/>
              <a:t> for family-focused prevention programs.</a:t>
            </a:r>
            <a:endParaRPr lang="en-US" altLang="en-US" sz="2844" dirty="0"/>
          </a:p>
        </p:txBody>
      </p:sp>
    </p:spTree>
    <p:extLst>
      <p:ext uri="{BB962C8B-B14F-4D97-AF65-F5344CB8AC3E}">
        <p14:creationId xmlns:p14="http://schemas.microsoft.com/office/powerpoint/2010/main" val="394968190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473200" y="286258"/>
            <a:ext cx="9864230" cy="5646674"/>
          </a:xfrm>
        </p:spPr>
        <p:txBody>
          <a:bodyPr/>
          <a:lstStyle/>
          <a:p>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sz="4800" dirty="0" smtClean="0">
                <a:solidFill>
                  <a:srgbClr val="002060"/>
                </a:solidFill>
              </a:rPr>
              <a:t>What if 40% or more of eligible families could be reached with effective preventive interventions for behavioral health problems through primary health care?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1315" y="6553200"/>
            <a:ext cx="3048000" cy="2112264"/>
          </a:xfrm>
          <a:prstGeom prst="rect">
            <a:avLst/>
          </a:prstGeom>
        </p:spPr>
      </p:pic>
    </p:spTree>
    <p:extLst>
      <p:ext uri="{BB962C8B-B14F-4D97-AF65-F5344CB8AC3E}">
        <p14:creationId xmlns:p14="http://schemas.microsoft.com/office/powerpoint/2010/main" val="290325091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502400" y="2667000"/>
            <a:ext cx="6241814" cy="1357571"/>
          </a:xfrm>
        </p:spPr>
        <p:txBody>
          <a:bodyPr/>
          <a:lstStyle/>
          <a:p>
            <a:r>
              <a:rPr lang="en-US" altLang="en-US" sz="4800" dirty="0" smtClean="0">
                <a:solidFill>
                  <a:srgbClr val="002060"/>
                </a:solidFill>
              </a:rPr>
              <a:t>Evidence Is Growing:</a:t>
            </a:r>
          </a:p>
        </p:txBody>
      </p:sp>
      <p:pic>
        <p:nvPicPr>
          <p:cNvPr id="3" name="Picture 2"/>
          <p:cNvPicPr>
            <a:picLocks noChangeAspect="1"/>
          </p:cNvPicPr>
          <p:nvPr/>
        </p:nvPicPr>
        <p:blipFill>
          <a:blip r:embed="rId2"/>
          <a:stretch>
            <a:fillRect/>
          </a:stretch>
        </p:blipFill>
        <p:spPr>
          <a:xfrm>
            <a:off x="254000" y="2819400"/>
            <a:ext cx="6071876" cy="4039174"/>
          </a:xfrm>
          <a:prstGeom prst="rect">
            <a:avLst/>
          </a:prstGeom>
        </p:spPr>
      </p:pic>
      <p:sp>
        <p:nvSpPr>
          <p:cNvPr id="4" name="Rectangle 3"/>
          <p:cNvSpPr/>
          <p:nvPr/>
        </p:nvSpPr>
        <p:spPr>
          <a:xfrm>
            <a:off x="6715007" y="4495800"/>
            <a:ext cx="5816600" cy="2800767"/>
          </a:xfrm>
          <a:prstGeom prst="rect">
            <a:avLst/>
          </a:prstGeom>
        </p:spPr>
        <p:txBody>
          <a:bodyPr wrap="square">
            <a:spAutoFit/>
          </a:bodyPr>
          <a:lstStyle/>
          <a:p>
            <a:r>
              <a:rPr lang="en-US" altLang="en-US" sz="4400" dirty="0">
                <a:solidFill>
                  <a:srgbClr val="002060"/>
                </a:solidFill>
              </a:rPr>
              <a:t>Supporting healthy parenting in primary care is feasible and effective.</a:t>
            </a:r>
            <a:endParaRPr lang="en-US" dirty="0"/>
          </a:p>
        </p:txBody>
      </p:sp>
      <p:sp>
        <p:nvSpPr>
          <p:cNvPr id="2" name="TextBox 1"/>
          <p:cNvSpPr txBox="1"/>
          <p:nvPr/>
        </p:nvSpPr>
        <p:spPr>
          <a:xfrm>
            <a:off x="254000" y="8229599"/>
            <a:ext cx="12730344" cy="430887"/>
          </a:xfrm>
          <a:prstGeom prst="rect">
            <a:avLst/>
          </a:prstGeom>
          <a:noFill/>
        </p:spPr>
        <p:txBody>
          <a:bodyPr wrap="none" rtlCol="0">
            <a:spAutoFit/>
          </a:bodyPr>
          <a:lstStyle/>
          <a:p>
            <a:r>
              <a:rPr lang="en-US" sz="2000" dirty="0" smtClean="0">
                <a:solidFill>
                  <a:srgbClr val="002060"/>
                </a:solidFill>
              </a:rPr>
              <a:t>(</a:t>
            </a:r>
            <a:r>
              <a:rPr lang="en-US" sz="2200" dirty="0" smtClean="0">
                <a:solidFill>
                  <a:srgbClr val="002060"/>
                </a:solidFill>
              </a:rPr>
              <a:t>National Institute for Children’s Health Quality, Ariadne Labs, </a:t>
            </a:r>
            <a:r>
              <a:rPr lang="en-US" sz="2200" dirty="0" err="1" smtClean="0">
                <a:solidFill>
                  <a:srgbClr val="002060"/>
                </a:solidFill>
              </a:rPr>
              <a:t>Einhorn</a:t>
            </a:r>
            <a:r>
              <a:rPr lang="en-US" sz="2200" dirty="0" smtClean="0">
                <a:solidFill>
                  <a:srgbClr val="002060"/>
                </a:solidFill>
              </a:rPr>
              <a:t> Family Charitable Trust, 2016</a:t>
            </a:r>
            <a:r>
              <a:rPr lang="en-US" sz="2000" dirty="0" smtClean="0">
                <a:solidFill>
                  <a:srgbClr val="002060"/>
                </a:solidFill>
              </a:rPr>
              <a:t>)</a:t>
            </a:r>
            <a:endParaRPr lang="en-US" sz="2000" dirty="0">
              <a:solidFill>
                <a:srgbClr val="002060"/>
              </a:solidFill>
            </a:endParaRPr>
          </a:p>
        </p:txBody>
      </p:sp>
    </p:spTree>
    <p:extLst>
      <p:ext uri="{BB962C8B-B14F-4D97-AF65-F5344CB8AC3E}">
        <p14:creationId xmlns:p14="http://schemas.microsoft.com/office/powerpoint/2010/main" val="216244909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387600" y="914400"/>
            <a:ext cx="9864230" cy="745067"/>
          </a:xfrm>
        </p:spPr>
        <p:txBody>
          <a:bodyPr/>
          <a:lstStyle/>
          <a:p>
            <a:r>
              <a:rPr lang="en-US" altLang="en-US" sz="4800" dirty="0" smtClean="0"/>
              <a:t>An Achievable Vision for the Nation</a:t>
            </a:r>
          </a:p>
        </p:txBody>
      </p:sp>
      <p:sp>
        <p:nvSpPr>
          <p:cNvPr id="36867" name="Content Placeholder 2"/>
          <p:cNvSpPr>
            <a:spLocks noGrp="1"/>
          </p:cNvSpPr>
          <p:nvPr>
            <p:ph idx="1"/>
          </p:nvPr>
        </p:nvSpPr>
        <p:spPr>
          <a:xfrm>
            <a:off x="939800" y="2667000"/>
            <a:ext cx="11506200" cy="4946311"/>
          </a:xfrm>
        </p:spPr>
        <p:txBody>
          <a:bodyPr/>
          <a:lstStyle/>
          <a:p>
            <a:pPr>
              <a:spcBef>
                <a:spcPts val="2400"/>
              </a:spcBef>
            </a:pPr>
            <a:r>
              <a:rPr lang="en-US" altLang="en-US" sz="3600" dirty="0" smtClean="0"/>
              <a:t>Pediatric and family practice providers prescribe preventive interventions from a tiered menu of proven family focused prevention resources</a:t>
            </a:r>
            <a:r>
              <a:rPr lang="en-US" altLang="en-US" sz="3600" dirty="0"/>
              <a:t>.</a:t>
            </a:r>
            <a:endParaRPr lang="en-US" altLang="en-US" sz="3600" dirty="0" smtClean="0"/>
          </a:p>
          <a:p>
            <a:pPr>
              <a:spcBef>
                <a:spcPts val="2400"/>
              </a:spcBef>
            </a:pPr>
            <a:endParaRPr lang="en-US" altLang="en-US" sz="3600" dirty="0" smtClean="0"/>
          </a:p>
          <a:p>
            <a:pPr>
              <a:spcBef>
                <a:spcPts val="2400"/>
              </a:spcBef>
            </a:pPr>
            <a:r>
              <a:rPr lang="en-US" altLang="en-US" sz="3600" dirty="0" smtClean="0"/>
              <a:t>Participating in proven family focused prevention programs through primary care is a shared parental expectation for promoting children’s physical and behavioral health.</a:t>
            </a:r>
          </a:p>
        </p:txBody>
      </p:sp>
    </p:spTree>
    <p:extLst>
      <p:ext uri="{BB962C8B-B14F-4D97-AF65-F5344CB8AC3E}">
        <p14:creationId xmlns:p14="http://schemas.microsoft.com/office/powerpoint/2010/main" val="1420838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9400" y="2438400"/>
            <a:ext cx="7239000" cy="6259492"/>
          </a:xfrm>
        </p:spPr>
        <p:txBody>
          <a:bodyPr/>
          <a:lstStyle/>
          <a:p>
            <a:pPr>
              <a:spcBef>
                <a:spcPts val="1800"/>
              </a:spcBef>
            </a:pPr>
            <a:r>
              <a:rPr lang="en-US" sz="3200" dirty="0"/>
              <a:t>U.S. children are expelled or suspended from preschool </a:t>
            </a:r>
            <a:r>
              <a:rPr lang="en-US" sz="3200" dirty="0" smtClean="0"/>
              <a:t>at </a:t>
            </a:r>
            <a:r>
              <a:rPr lang="en-US" sz="3200" dirty="0"/>
              <a:t>three times the rate of children in grades k through 12.</a:t>
            </a:r>
          </a:p>
          <a:p>
            <a:pPr>
              <a:spcBef>
                <a:spcPts val="1800"/>
              </a:spcBef>
            </a:pPr>
            <a:r>
              <a:rPr lang="en-US" sz="3200" dirty="0" smtClean="0"/>
              <a:t>Black </a:t>
            </a:r>
            <a:r>
              <a:rPr lang="en-US" sz="3200" dirty="0"/>
              <a:t>children represent 18% of preschool enrollment, but 48% of children receiving more than one out-of-school suspension.</a:t>
            </a:r>
          </a:p>
          <a:p>
            <a:pPr>
              <a:spcBef>
                <a:spcPts val="1800"/>
              </a:spcBef>
            </a:pPr>
            <a:r>
              <a:rPr lang="en-US" sz="3200" dirty="0" smtClean="0"/>
              <a:t>This </a:t>
            </a:r>
            <a:r>
              <a:rPr lang="en-US" sz="3200" dirty="0"/>
              <a:t>has been going on for more than a decade.</a:t>
            </a:r>
          </a:p>
          <a:p>
            <a:pPr marL="0" indent="0">
              <a:spcBef>
                <a:spcPts val="1800"/>
              </a:spcBef>
              <a:buNone/>
            </a:pPr>
            <a:r>
              <a:rPr lang="en-US" sz="2000" dirty="0" smtClean="0"/>
              <a:t>(Gilliam</a:t>
            </a:r>
            <a:r>
              <a:rPr lang="en-US" sz="2000" dirty="0"/>
              <a:t>, </a:t>
            </a:r>
            <a:r>
              <a:rPr lang="en-US" sz="2000" dirty="0" smtClean="0"/>
              <a:t>2005; </a:t>
            </a:r>
            <a:r>
              <a:rPr lang="en-US" sz="2000" dirty="0"/>
              <a:t>U.S Department of Education Office for Civil </a:t>
            </a:r>
            <a:r>
              <a:rPr lang="en-US" sz="2000" dirty="0" smtClean="0"/>
              <a:t>Rights, 2014)</a:t>
            </a:r>
            <a:endParaRPr lang="en-US" sz="2000" dirty="0"/>
          </a:p>
          <a:p>
            <a:pPr marL="0" indent="0">
              <a:buNone/>
            </a:pP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0" y="3429000"/>
            <a:ext cx="4783855" cy="3181728"/>
          </a:xfrm>
          <a:prstGeom prst="rect">
            <a:avLst/>
          </a:prstGeom>
        </p:spPr>
      </p:pic>
    </p:spTree>
    <p:extLst>
      <p:ext uri="{BB962C8B-B14F-4D97-AF65-F5344CB8AC3E}">
        <p14:creationId xmlns:p14="http://schemas.microsoft.com/office/powerpoint/2010/main" val="207789944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000" y="2611582"/>
            <a:ext cx="7620000" cy="5230792"/>
          </a:xfrm>
        </p:spPr>
        <p:txBody>
          <a:bodyPr/>
          <a:lstStyle/>
          <a:p>
            <a:pPr marL="0" indent="0">
              <a:spcBef>
                <a:spcPts val="1800"/>
              </a:spcBef>
              <a:buNone/>
            </a:pPr>
            <a:r>
              <a:rPr lang="en-US" sz="4400" dirty="0" smtClean="0"/>
              <a:t>“In </a:t>
            </a:r>
            <a:r>
              <a:rPr lang="en-US" sz="4400" dirty="0"/>
              <a:t>2015, 52% of Baltimore City Public Schools’ kindergarteners </a:t>
            </a:r>
            <a:r>
              <a:rPr lang="en-US" sz="4400" dirty="0" smtClean="0"/>
              <a:t>entered school </a:t>
            </a:r>
            <a:r>
              <a:rPr lang="en-US" sz="4400" dirty="0"/>
              <a:t>without sufficient social-behavioral skills needed to learn</a:t>
            </a:r>
            <a:r>
              <a:rPr lang="en-US" sz="4400" dirty="0" smtClean="0"/>
              <a:t>.”</a:t>
            </a:r>
          </a:p>
          <a:p>
            <a:pPr marL="0" indent="0">
              <a:spcBef>
                <a:spcPts val="1800"/>
              </a:spcBef>
              <a:buNone/>
            </a:pPr>
            <a:r>
              <a:rPr lang="en-US" sz="2800" dirty="0" smtClean="0"/>
              <a:t>(Bettencourt </a:t>
            </a:r>
            <a:r>
              <a:rPr lang="en-US" sz="2800" dirty="0"/>
              <a:t>et al. </a:t>
            </a:r>
            <a:r>
              <a:rPr lang="en-US" sz="2800" dirty="0" smtClean="0"/>
              <a:t>2016)</a:t>
            </a:r>
            <a:endParaRPr lang="en-US" sz="2800" dirty="0"/>
          </a:p>
          <a:p>
            <a:endParaRPr lang="en-US" sz="2400" dirty="0"/>
          </a:p>
        </p:txBody>
      </p:sp>
      <p:pic>
        <p:nvPicPr>
          <p:cNvPr id="4" name="Picture 3"/>
          <p:cNvPicPr>
            <a:picLocks noChangeAspect="1"/>
          </p:cNvPicPr>
          <p:nvPr/>
        </p:nvPicPr>
        <p:blipFill>
          <a:blip r:embed="rId3"/>
          <a:stretch>
            <a:fillRect/>
          </a:stretch>
        </p:blipFill>
        <p:spPr>
          <a:xfrm>
            <a:off x="8559800" y="2590800"/>
            <a:ext cx="3735705" cy="5638800"/>
          </a:xfrm>
          <a:prstGeom prst="rect">
            <a:avLst/>
          </a:prstGeom>
        </p:spPr>
      </p:pic>
    </p:spTree>
    <p:extLst>
      <p:ext uri="{BB962C8B-B14F-4D97-AF65-F5344CB8AC3E}">
        <p14:creationId xmlns:p14="http://schemas.microsoft.com/office/powerpoint/2010/main" val="344248990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600" y="732302"/>
            <a:ext cx="9864230" cy="744135"/>
          </a:xfrm>
        </p:spPr>
        <p:txBody>
          <a:bodyPr/>
          <a:lstStyle/>
          <a:p>
            <a:r>
              <a:rPr lang="en-US" sz="4800" dirty="0" smtClean="0"/>
              <a:t>In Baltimore…</a:t>
            </a:r>
            <a:endParaRPr lang="en-US" sz="4800" dirty="0"/>
          </a:p>
        </p:txBody>
      </p:sp>
      <p:sp>
        <p:nvSpPr>
          <p:cNvPr id="3" name="Content Placeholder 2"/>
          <p:cNvSpPr>
            <a:spLocks noGrp="1"/>
          </p:cNvSpPr>
          <p:nvPr>
            <p:ph idx="1"/>
          </p:nvPr>
        </p:nvSpPr>
        <p:spPr>
          <a:xfrm>
            <a:off x="711200" y="2057400"/>
            <a:ext cx="10928774" cy="5821764"/>
          </a:xfrm>
        </p:spPr>
        <p:txBody>
          <a:bodyPr/>
          <a:lstStyle/>
          <a:p>
            <a:endParaRPr lang="en-US" dirty="0"/>
          </a:p>
          <a:p>
            <a:pPr>
              <a:spcBef>
                <a:spcPts val="1800"/>
              </a:spcBef>
            </a:pPr>
            <a:r>
              <a:rPr lang="en-US" sz="3200" dirty="0" smtClean="0"/>
              <a:t>By </a:t>
            </a:r>
            <a:r>
              <a:rPr lang="en-US" sz="3200" dirty="0"/>
              <a:t>4th grade, students entering kindergarten not socially and behaviorally ready for school were: </a:t>
            </a:r>
          </a:p>
          <a:p>
            <a:pPr lvl="1">
              <a:spcBef>
                <a:spcPts val="1800"/>
              </a:spcBef>
            </a:pPr>
            <a:r>
              <a:rPr lang="en-US" sz="2600" dirty="0" smtClean="0"/>
              <a:t>80</a:t>
            </a:r>
            <a:r>
              <a:rPr lang="en-US" sz="2600" dirty="0"/>
              <a:t>% more likely to be </a:t>
            </a:r>
            <a:r>
              <a:rPr lang="en-US" sz="2600" dirty="0" smtClean="0"/>
              <a:t>held back in </a:t>
            </a:r>
            <a:r>
              <a:rPr lang="en-US" sz="2600" dirty="0"/>
              <a:t>their grade </a:t>
            </a:r>
          </a:p>
          <a:p>
            <a:pPr lvl="1">
              <a:spcBef>
                <a:spcPts val="1800"/>
              </a:spcBef>
            </a:pPr>
            <a:r>
              <a:rPr lang="en-US" sz="2600" dirty="0" smtClean="0"/>
              <a:t>80</a:t>
            </a:r>
            <a:r>
              <a:rPr lang="en-US" sz="2600" dirty="0"/>
              <a:t>% more likely to receive services and supports through an IEP or a 504 Plan </a:t>
            </a:r>
          </a:p>
          <a:p>
            <a:pPr lvl="1">
              <a:spcBef>
                <a:spcPts val="1800"/>
              </a:spcBef>
            </a:pPr>
            <a:r>
              <a:rPr lang="en-US" sz="2600" dirty="0" smtClean="0"/>
              <a:t>7 </a:t>
            </a:r>
            <a:r>
              <a:rPr lang="en-US" sz="2600" dirty="0"/>
              <a:t>times more likely to be suspended or expelled </a:t>
            </a:r>
            <a:r>
              <a:rPr lang="en-US" sz="2600" i="1" dirty="0"/>
              <a:t>at least once </a:t>
            </a:r>
            <a:r>
              <a:rPr lang="en-US" sz="2600" dirty="0" smtClean="0"/>
              <a:t>in elementary grades.</a:t>
            </a:r>
          </a:p>
          <a:p>
            <a:pPr>
              <a:spcBef>
                <a:spcPts val="1800"/>
              </a:spcBef>
            </a:pPr>
            <a:endParaRPr lang="en-US" sz="3200" dirty="0"/>
          </a:p>
          <a:p>
            <a:pPr marL="0" indent="0">
              <a:buNone/>
            </a:pPr>
            <a:r>
              <a:rPr lang="en-US" sz="2400" dirty="0" smtClean="0"/>
              <a:t>(Bettencourt </a:t>
            </a:r>
            <a:r>
              <a:rPr lang="en-US" sz="2400" dirty="0"/>
              <a:t>et al., </a:t>
            </a:r>
            <a:r>
              <a:rPr lang="en-US" sz="2400" dirty="0" smtClean="0"/>
              <a:t>2016)</a:t>
            </a:r>
            <a:endParaRPr lang="en-US" sz="2400" dirty="0"/>
          </a:p>
        </p:txBody>
      </p:sp>
    </p:spTree>
    <p:extLst>
      <p:ext uri="{BB962C8B-B14F-4D97-AF65-F5344CB8AC3E}">
        <p14:creationId xmlns:p14="http://schemas.microsoft.com/office/powerpoint/2010/main" val="2161397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bwMode="auto">
          <a:xfrm>
            <a:off x="679450" y="7848600"/>
            <a:ext cx="4876800" cy="830997"/>
          </a:xfrm>
          <a:prstGeom prst="rect">
            <a:avLst/>
          </a:prstGeom>
          <a:noFill/>
          <a:ln w="9525">
            <a:noFill/>
            <a:miter lim="800000"/>
            <a:headEnd/>
            <a:tailEnd/>
          </a:ln>
          <a:effectLst/>
        </p:spPr>
        <p:txBody>
          <a:bodyPr wrap="square">
            <a:spAutoFit/>
          </a:bodyPr>
          <a:lstStyle/>
          <a:p>
            <a:pPr algn="l" defTabSz="1300460" hangingPunct="1">
              <a:defRPr/>
            </a:pPr>
            <a:endParaRPr lang="en-US" sz="2400" kern="0" dirty="0" smtClean="0">
              <a:solidFill>
                <a:srgbClr val="002060"/>
              </a:solidFill>
              <a:latin typeface="+mj-lt"/>
              <a:ea typeface="+mj-ea"/>
              <a:cs typeface="+mj-cs"/>
            </a:endParaRPr>
          </a:p>
          <a:p>
            <a:pPr algn="l" defTabSz="1300460" hangingPunct="1">
              <a:defRPr/>
            </a:pPr>
            <a:r>
              <a:rPr lang="en-US" sz="2400" kern="0" dirty="0" smtClean="0">
                <a:solidFill>
                  <a:srgbClr val="002060"/>
                </a:solidFill>
                <a:latin typeface="+mj-lt"/>
                <a:ea typeface="+mj-ea"/>
                <a:cs typeface="+mj-cs"/>
              </a:rPr>
              <a:t>(Allen &amp; Kelly, IOM &amp; NRC, 2015)</a:t>
            </a:r>
            <a:endParaRPr lang="en-US" sz="2400" kern="0" dirty="0">
              <a:solidFill>
                <a:srgbClr val="002060"/>
              </a:solidFill>
              <a:latin typeface="+mj-lt"/>
              <a:ea typeface="+mj-ea"/>
              <a:cs typeface="+mj-cs"/>
            </a:endParaRPr>
          </a:p>
        </p:txBody>
      </p:sp>
      <p:sp>
        <p:nvSpPr>
          <p:cNvPr id="17411" name="Content Placeholder 2"/>
          <p:cNvSpPr>
            <a:spLocks noGrp="1"/>
          </p:cNvSpPr>
          <p:nvPr>
            <p:ph idx="1"/>
          </p:nvPr>
        </p:nvSpPr>
        <p:spPr>
          <a:xfrm>
            <a:off x="177800" y="2286000"/>
            <a:ext cx="12268200" cy="5638800"/>
          </a:xfrm>
        </p:spPr>
        <p:txBody>
          <a:bodyPr/>
          <a:lstStyle/>
          <a:p>
            <a:pPr marL="406394" indent="-406394">
              <a:defRPr/>
            </a:pPr>
            <a:r>
              <a:rPr lang="en-US" altLang="en-US" sz="3200" dirty="0"/>
              <a:t>Secure and responsive relationships with </a:t>
            </a:r>
            <a:r>
              <a:rPr lang="en-US" altLang="en-US" sz="3200" dirty="0" smtClean="0"/>
              <a:t>adults…are </a:t>
            </a:r>
            <a:r>
              <a:rPr lang="en-US" altLang="en-US" sz="3200" dirty="0"/>
              <a:t>foundational for the healthy development of young children. </a:t>
            </a:r>
          </a:p>
          <a:p>
            <a:pPr>
              <a:defRPr/>
            </a:pPr>
            <a:endParaRPr lang="en-US" altLang="en-US" sz="3200" dirty="0" smtClean="0"/>
          </a:p>
          <a:p>
            <a:pPr>
              <a:defRPr/>
            </a:pPr>
            <a:r>
              <a:rPr lang="en-US" altLang="en-US" sz="3200" dirty="0" smtClean="0"/>
              <a:t>Conversely</a:t>
            </a:r>
            <a:r>
              <a:rPr lang="en-US" altLang="en-US" sz="3200" dirty="0"/>
              <a:t>, adults who are </a:t>
            </a:r>
            <a:r>
              <a:rPr lang="en-US" altLang="en-US" sz="3200" dirty="0" smtClean="0"/>
              <a:t>under-informed</a:t>
            </a:r>
            <a:r>
              <a:rPr lang="en-US" altLang="en-US" sz="3200" dirty="0"/>
              <a:t>, underprepared, or subject to chronic stress themselves may contribute to children’s experiences of adversity and stress and undermine their development and learning. </a:t>
            </a:r>
          </a:p>
        </p:txBody>
      </p:sp>
      <p:sp>
        <p:nvSpPr>
          <p:cNvPr id="5" name="Title 1"/>
          <p:cNvSpPr>
            <a:spLocks noGrp="1"/>
          </p:cNvSpPr>
          <p:nvPr>
            <p:ph type="title"/>
          </p:nvPr>
        </p:nvSpPr>
        <p:spPr>
          <a:xfrm>
            <a:off x="2387600" y="685800"/>
            <a:ext cx="9864230" cy="744135"/>
          </a:xfrm>
        </p:spPr>
        <p:txBody>
          <a:bodyPr/>
          <a:lstStyle/>
          <a:p>
            <a:r>
              <a:rPr lang="en-US" sz="4000" dirty="0" smtClean="0"/>
              <a:t>An Essential Feature of Child Development</a:t>
            </a:r>
            <a:endParaRPr lang="en-US" sz="4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9800" y="5807619"/>
            <a:ext cx="4029830" cy="2695956"/>
          </a:xfrm>
          <a:prstGeom prst="rect">
            <a:avLst/>
          </a:prstGeom>
        </p:spPr>
      </p:pic>
    </p:spTree>
    <p:extLst>
      <p:ext uri="{BB962C8B-B14F-4D97-AF65-F5344CB8AC3E}">
        <p14:creationId xmlns:p14="http://schemas.microsoft.com/office/powerpoint/2010/main" val="2646974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532" y="427025"/>
            <a:ext cx="10090042" cy="1395004"/>
          </a:xfrm>
        </p:spPr>
        <p:txBody>
          <a:bodyPr/>
          <a:lstStyle/>
          <a:p>
            <a:r>
              <a:rPr lang="en-US" sz="4800" dirty="0" smtClean="0"/>
              <a:t>Stress, the brain, biology and behavior</a:t>
            </a:r>
            <a:endParaRPr lang="en-US" sz="4800" dirty="0"/>
          </a:p>
        </p:txBody>
      </p:sp>
      <p:sp>
        <p:nvSpPr>
          <p:cNvPr id="3" name="Content Placeholder 2"/>
          <p:cNvSpPr>
            <a:spLocks noGrp="1"/>
          </p:cNvSpPr>
          <p:nvPr>
            <p:ph idx="1"/>
          </p:nvPr>
        </p:nvSpPr>
        <p:spPr>
          <a:xfrm>
            <a:off x="3683000" y="2514600"/>
            <a:ext cx="8991600" cy="5259154"/>
          </a:xfrm>
        </p:spPr>
        <p:txBody>
          <a:bodyPr/>
          <a:lstStyle/>
          <a:p>
            <a:pPr marL="0" indent="0">
              <a:buNone/>
            </a:pPr>
            <a:r>
              <a:rPr lang="en-US" sz="4000" b="1" i="1" dirty="0">
                <a:latin typeface="Sabon-BoldItalic"/>
              </a:rPr>
              <a:t>early psychosocial adversities …</a:t>
            </a:r>
            <a:r>
              <a:rPr lang="en-US" sz="4000" dirty="0">
                <a:latin typeface="Sabon-Roman"/>
              </a:rPr>
              <a:t>can have important short- and long-term effects on the brain’s development, the regulation of stress responsive hormone systems, and the calibration of stress reactivity at a variety of levels from behavioral to gene expression responses. </a:t>
            </a:r>
            <a:endParaRPr lang="en-US" sz="4000" dirty="0" smtClean="0">
              <a:latin typeface="Sabon-Roman"/>
            </a:endParaRPr>
          </a:p>
          <a:p>
            <a:pPr marL="0" indent="0">
              <a:buNone/>
            </a:pPr>
            <a:endParaRPr lang="en-US" sz="2844" dirty="0">
              <a:latin typeface="Sabon-Roman"/>
            </a:endParaRPr>
          </a:p>
          <a:p>
            <a:pPr marL="0" indent="0">
              <a:buNone/>
            </a:pPr>
            <a:r>
              <a:rPr lang="en-US" sz="2844" dirty="0" smtClean="0">
                <a:latin typeface="Sabon-Roman"/>
              </a:rPr>
              <a:t>(</a:t>
            </a:r>
            <a:r>
              <a:rPr lang="en-US" sz="2844" dirty="0">
                <a:latin typeface="Sabon-Roman"/>
              </a:rPr>
              <a:t>Allen &amp; Jones, IOM NRC, 2015)</a:t>
            </a:r>
            <a:endParaRPr lang="en-US" sz="2844" dirty="0"/>
          </a:p>
        </p:txBody>
      </p:sp>
      <p:pic>
        <p:nvPicPr>
          <p:cNvPr id="4" name="Picture 3"/>
          <p:cNvPicPr>
            <a:picLocks noChangeAspect="1"/>
          </p:cNvPicPr>
          <p:nvPr/>
        </p:nvPicPr>
        <p:blipFill rotWithShape="1">
          <a:blip r:embed="rId2"/>
          <a:srcRect r="53125"/>
          <a:stretch/>
        </p:blipFill>
        <p:spPr>
          <a:xfrm>
            <a:off x="330200" y="2590800"/>
            <a:ext cx="3064164" cy="2962025"/>
          </a:xfrm>
          <a:prstGeom prst="rect">
            <a:avLst/>
          </a:prstGeom>
        </p:spPr>
      </p:pic>
    </p:spTree>
    <p:extLst>
      <p:ext uri="{BB962C8B-B14F-4D97-AF65-F5344CB8AC3E}">
        <p14:creationId xmlns:p14="http://schemas.microsoft.com/office/powerpoint/2010/main" val="37491770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4200" y="307962"/>
            <a:ext cx="10871536" cy="1547908"/>
          </a:xfrm>
        </p:spPr>
        <p:txBody>
          <a:bodyPr>
            <a:noAutofit/>
          </a:bodyPr>
          <a:lstStyle/>
          <a:p>
            <a:r>
              <a:rPr lang="en-US" sz="4400" dirty="0" smtClean="0"/>
              <a:t>Result</a:t>
            </a:r>
            <a:br>
              <a:rPr lang="en-US" sz="4400" dirty="0" smtClean="0"/>
            </a:br>
            <a:r>
              <a:rPr lang="en-US" sz="4400" dirty="0" smtClean="0"/>
              <a:t>Behavioral Health Problems </a:t>
            </a:r>
            <a:endParaRPr lang="en-US" sz="4400" dirty="0"/>
          </a:p>
        </p:txBody>
      </p:sp>
      <p:sp>
        <p:nvSpPr>
          <p:cNvPr id="4" name="Slide Number Placeholder 3"/>
          <p:cNvSpPr>
            <a:spLocks noGrp="1"/>
          </p:cNvSpPr>
          <p:nvPr>
            <p:ph type="sldNum" sz="quarter" idx="12"/>
          </p:nvPr>
        </p:nvSpPr>
        <p:spPr>
          <a:xfrm>
            <a:off x="9971088" y="8882063"/>
            <a:ext cx="3033712" cy="677862"/>
          </a:xfrm>
          <a:prstGeom prst="rect">
            <a:avLst/>
          </a:prstGeom>
        </p:spPr>
        <p:txBody>
          <a:bodyPr/>
          <a:lstStyle/>
          <a:p>
            <a:fld id="{57E6D7FF-A3A9-1247-8A15-B0CCE7B98CFC}" type="slidenum">
              <a:rPr lang="en-US" smtClean="0"/>
              <a:pPr/>
              <a:t>8</a:t>
            </a:fld>
            <a:endParaRPr lang="en-US"/>
          </a:p>
        </p:txBody>
      </p:sp>
      <p:grpSp>
        <p:nvGrpSpPr>
          <p:cNvPr id="8" name="Group 7"/>
          <p:cNvGrpSpPr/>
          <p:nvPr/>
        </p:nvGrpSpPr>
        <p:grpSpPr>
          <a:xfrm>
            <a:off x="600576" y="2631654"/>
            <a:ext cx="2940516" cy="1791151"/>
            <a:chOff x="-78606" y="269239"/>
            <a:chExt cx="2067550" cy="1259403"/>
          </a:xfrm>
          <a:noFill/>
        </p:grpSpPr>
        <p:sp>
          <p:nvSpPr>
            <p:cNvPr id="39" name="Rectangle 38"/>
            <p:cNvSpPr/>
            <p:nvPr/>
          </p:nvSpPr>
          <p:spPr>
            <a:xfrm>
              <a:off x="76204" y="380999"/>
              <a:ext cx="1912739" cy="1147643"/>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0" name="Rectangle 39"/>
            <p:cNvSpPr/>
            <p:nvPr/>
          </p:nvSpPr>
          <p:spPr>
            <a:xfrm>
              <a:off x="-78606" y="269239"/>
              <a:ext cx="2067550" cy="11476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955" tIns="102955" rIns="102955" bIns="102955" numCol="1" spcCol="1270" anchor="ctr" anchorCtr="0">
              <a:noAutofit/>
            </a:bodyPr>
            <a:lstStyle/>
            <a:p>
              <a:pPr defTabSz="1200752" fontAlgn="auto">
                <a:lnSpc>
                  <a:spcPct val="90000"/>
                </a:lnSpc>
                <a:spcAft>
                  <a:spcPct val="35000"/>
                </a:spcAft>
              </a:pPr>
              <a:r>
                <a:rPr lang="en-US" sz="5120" dirty="0">
                  <a:solidFill>
                    <a:srgbClr val="002060"/>
                  </a:solidFill>
                </a:rPr>
                <a:t>Anxiety</a:t>
              </a:r>
            </a:p>
          </p:txBody>
        </p:sp>
      </p:grpSp>
      <p:grpSp>
        <p:nvGrpSpPr>
          <p:cNvPr id="9" name="Group 8"/>
          <p:cNvGrpSpPr/>
          <p:nvPr/>
        </p:nvGrpSpPr>
        <p:grpSpPr>
          <a:xfrm>
            <a:off x="3541092" y="2790602"/>
            <a:ext cx="3887989" cy="1632203"/>
            <a:chOff x="2209807" y="380999"/>
            <a:chExt cx="2450754" cy="1147643"/>
          </a:xfrm>
          <a:noFill/>
        </p:grpSpPr>
        <p:sp>
          <p:nvSpPr>
            <p:cNvPr id="37" name="Rectangle 36"/>
            <p:cNvSpPr/>
            <p:nvPr/>
          </p:nvSpPr>
          <p:spPr>
            <a:xfrm>
              <a:off x="2209807" y="380999"/>
              <a:ext cx="1912739" cy="1147643"/>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Rectangle 37"/>
            <p:cNvSpPr/>
            <p:nvPr/>
          </p:nvSpPr>
          <p:spPr>
            <a:xfrm>
              <a:off x="2747822" y="380999"/>
              <a:ext cx="1912739" cy="11476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955" tIns="102955" rIns="102955" bIns="102955" numCol="1" spcCol="1270" anchor="ctr" anchorCtr="0">
              <a:noAutofit/>
            </a:bodyPr>
            <a:lstStyle/>
            <a:p>
              <a:pPr defTabSz="1200752" fontAlgn="auto">
                <a:lnSpc>
                  <a:spcPct val="90000"/>
                </a:lnSpc>
                <a:spcAft>
                  <a:spcPct val="35000"/>
                </a:spcAft>
              </a:pPr>
              <a:r>
                <a:rPr lang="en-US" sz="3982" dirty="0">
                  <a:solidFill>
                    <a:srgbClr val="002060"/>
                  </a:solidFill>
                </a:rPr>
                <a:t>Depression</a:t>
              </a:r>
            </a:p>
          </p:txBody>
        </p:sp>
      </p:grpSp>
      <p:sp>
        <p:nvSpPr>
          <p:cNvPr id="35" name="Rectangle 34"/>
          <p:cNvSpPr/>
          <p:nvPr/>
        </p:nvSpPr>
        <p:spPr>
          <a:xfrm>
            <a:off x="6708888" y="2731810"/>
            <a:ext cx="2720340" cy="1632203"/>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1" name="Group 10"/>
          <p:cNvGrpSpPr/>
          <p:nvPr/>
        </p:nvGrpSpPr>
        <p:grpSpPr>
          <a:xfrm>
            <a:off x="8141209" y="2790602"/>
            <a:ext cx="2864642" cy="1632203"/>
            <a:chOff x="6314449" y="350242"/>
            <a:chExt cx="1912739" cy="1147643"/>
          </a:xfrm>
          <a:noFill/>
        </p:grpSpPr>
        <p:sp>
          <p:nvSpPr>
            <p:cNvPr id="33" name="Rectangle 32"/>
            <p:cNvSpPr/>
            <p:nvPr/>
          </p:nvSpPr>
          <p:spPr>
            <a:xfrm>
              <a:off x="6314449" y="350242"/>
              <a:ext cx="1912739" cy="1147643"/>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4" name="Rectangle 33"/>
            <p:cNvSpPr/>
            <p:nvPr/>
          </p:nvSpPr>
          <p:spPr>
            <a:xfrm>
              <a:off x="6314449" y="350242"/>
              <a:ext cx="1912739" cy="11476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955" tIns="102955" rIns="102955" bIns="102955" numCol="1" spcCol="1270" anchor="ctr" anchorCtr="0">
              <a:noAutofit/>
            </a:bodyPr>
            <a:lstStyle/>
            <a:p>
              <a:pPr defTabSz="1200752" fontAlgn="auto">
                <a:lnSpc>
                  <a:spcPct val="90000"/>
                </a:lnSpc>
                <a:spcAft>
                  <a:spcPct val="35000"/>
                </a:spcAft>
              </a:pPr>
              <a:r>
                <a:rPr lang="en-US" sz="2702" b="1" dirty="0">
                  <a:solidFill>
                    <a:srgbClr val="002060"/>
                  </a:solidFill>
                </a:rPr>
                <a:t>Alcohol, tobacco, other drug use</a:t>
              </a:r>
            </a:p>
          </p:txBody>
        </p:sp>
      </p:grpSp>
      <p:grpSp>
        <p:nvGrpSpPr>
          <p:cNvPr id="12" name="Group 11"/>
          <p:cNvGrpSpPr/>
          <p:nvPr/>
        </p:nvGrpSpPr>
        <p:grpSpPr>
          <a:xfrm>
            <a:off x="596408" y="4636050"/>
            <a:ext cx="2720340" cy="1632203"/>
            <a:chOff x="2411" y="1689159"/>
            <a:chExt cx="1912739" cy="1147643"/>
          </a:xfrm>
          <a:noFill/>
        </p:grpSpPr>
        <p:sp>
          <p:nvSpPr>
            <p:cNvPr id="31" name="Rectangle 30"/>
            <p:cNvSpPr/>
            <p:nvPr/>
          </p:nvSpPr>
          <p:spPr>
            <a:xfrm>
              <a:off x="2411" y="1689159"/>
              <a:ext cx="1912739" cy="1147643"/>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Rectangle 31"/>
            <p:cNvSpPr/>
            <p:nvPr/>
          </p:nvSpPr>
          <p:spPr>
            <a:xfrm>
              <a:off x="2411" y="1689159"/>
              <a:ext cx="1912739" cy="11476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955" tIns="102955" rIns="102955" bIns="102955" numCol="1" spcCol="1270" anchor="ctr" anchorCtr="0">
              <a:noAutofit/>
            </a:bodyPr>
            <a:lstStyle/>
            <a:p>
              <a:pPr defTabSz="1200752" fontAlgn="auto">
                <a:lnSpc>
                  <a:spcPct val="90000"/>
                </a:lnSpc>
                <a:spcAft>
                  <a:spcPct val="35000"/>
                </a:spcAft>
              </a:pPr>
              <a:r>
                <a:rPr lang="en-US" sz="5120" dirty="0">
                  <a:solidFill>
                    <a:srgbClr val="002060"/>
                  </a:solidFill>
                </a:rPr>
                <a:t>Risky driving</a:t>
              </a:r>
            </a:p>
          </p:txBody>
        </p:sp>
      </p:grpSp>
      <p:grpSp>
        <p:nvGrpSpPr>
          <p:cNvPr id="13" name="Group 12"/>
          <p:cNvGrpSpPr/>
          <p:nvPr/>
        </p:nvGrpSpPr>
        <p:grpSpPr>
          <a:xfrm>
            <a:off x="3588782" y="4636050"/>
            <a:ext cx="2720340" cy="1632203"/>
            <a:chOff x="2106423" y="1689159"/>
            <a:chExt cx="1912739" cy="1147643"/>
          </a:xfrm>
          <a:noFill/>
        </p:grpSpPr>
        <p:sp>
          <p:nvSpPr>
            <p:cNvPr id="29" name="Rectangle 28"/>
            <p:cNvSpPr/>
            <p:nvPr/>
          </p:nvSpPr>
          <p:spPr>
            <a:xfrm>
              <a:off x="2106423" y="1689159"/>
              <a:ext cx="1912739" cy="1147643"/>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0" name="Rectangle 29"/>
            <p:cNvSpPr/>
            <p:nvPr/>
          </p:nvSpPr>
          <p:spPr>
            <a:xfrm>
              <a:off x="2106423" y="1689159"/>
              <a:ext cx="1912739" cy="11476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955" tIns="102955" rIns="102955" bIns="102955" numCol="1" spcCol="1270" anchor="ctr" anchorCtr="0">
              <a:noAutofit/>
            </a:bodyPr>
            <a:lstStyle/>
            <a:p>
              <a:pPr defTabSz="1200752" fontAlgn="auto">
                <a:lnSpc>
                  <a:spcPct val="90000"/>
                </a:lnSpc>
                <a:spcAft>
                  <a:spcPct val="35000"/>
                </a:spcAft>
              </a:pPr>
              <a:r>
                <a:rPr lang="en-US" sz="2702" b="1" dirty="0">
                  <a:solidFill>
                    <a:srgbClr val="002060"/>
                  </a:solidFill>
                </a:rPr>
                <a:t>Aggressive behavior and conduct problems</a:t>
              </a:r>
            </a:p>
          </p:txBody>
        </p:sp>
      </p:grpSp>
      <p:grpSp>
        <p:nvGrpSpPr>
          <p:cNvPr id="14" name="Group 13"/>
          <p:cNvGrpSpPr/>
          <p:nvPr/>
        </p:nvGrpSpPr>
        <p:grpSpPr>
          <a:xfrm>
            <a:off x="6581156" y="4636050"/>
            <a:ext cx="2720340" cy="1632203"/>
            <a:chOff x="4210436" y="1689159"/>
            <a:chExt cx="1912739" cy="1147643"/>
          </a:xfrm>
          <a:noFill/>
        </p:grpSpPr>
        <p:sp>
          <p:nvSpPr>
            <p:cNvPr id="27" name="Rectangle 26"/>
            <p:cNvSpPr/>
            <p:nvPr/>
          </p:nvSpPr>
          <p:spPr>
            <a:xfrm>
              <a:off x="4210436" y="1689159"/>
              <a:ext cx="1912739" cy="1147643"/>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Rectangle 27"/>
            <p:cNvSpPr/>
            <p:nvPr/>
          </p:nvSpPr>
          <p:spPr>
            <a:xfrm>
              <a:off x="4210436" y="1689159"/>
              <a:ext cx="1912739" cy="11476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955" tIns="102955" rIns="102955" bIns="102955" numCol="1" spcCol="1270" anchor="ctr" anchorCtr="0">
              <a:noAutofit/>
            </a:bodyPr>
            <a:lstStyle/>
            <a:p>
              <a:pPr defTabSz="1200752" fontAlgn="auto">
                <a:lnSpc>
                  <a:spcPct val="90000"/>
                </a:lnSpc>
                <a:spcAft>
                  <a:spcPct val="35000"/>
                </a:spcAft>
              </a:pPr>
              <a:r>
                <a:rPr lang="en-US" sz="3413" dirty="0">
                  <a:solidFill>
                    <a:srgbClr val="002060"/>
                  </a:solidFill>
                </a:rPr>
                <a:t>Delinquent behavior</a:t>
              </a:r>
            </a:p>
          </p:txBody>
        </p:sp>
      </p:grpSp>
      <p:grpSp>
        <p:nvGrpSpPr>
          <p:cNvPr id="15" name="Group 14"/>
          <p:cNvGrpSpPr/>
          <p:nvPr/>
        </p:nvGrpSpPr>
        <p:grpSpPr>
          <a:xfrm>
            <a:off x="9573530" y="4651096"/>
            <a:ext cx="2720340" cy="1632203"/>
            <a:chOff x="6314449" y="1689159"/>
            <a:chExt cx="1912739" cy="1147643"/>
          </a:xfrm>
          <a:noFill/>
        </p:grpSpPr>
        <p:sp>
          <p:nvSpPr>
            <p:cNvPr id="25" name="Rectangle 24"/>
            <p:cNvSpPr/>
            <p:nvPr/>
          </p:nvSpPr>
          <p:spPr>
            <a:xfrm>
              <a:off x="6314449" y="1689159"/>
              <a:ext cx="1912739" cy="1147643"/>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Rectangle 25"/>
            <p:cNvSpPr/>
            <p:nvPr/>
          </p:nvSpPr>
          <p:spPr>
            <a:xfrm>
              <a:off x="6314449" y="1689159"/>
              <a:ext cx="1912739" cy="11476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955" tIns="102955" rIns="102955" bIns="102955" numCol="1" spcCol="1270" anchor="ctr" anchorCtr="0">
              <a:noAutofit/>
            </a:bodyPr>
            <a:lstStyle/>
            <a:p>
              <a:pPr defTabSz="1200752" fontAlgn="auto">
                <a:lnSpc>
                  <a:spcPct val="90000"/>
                </a:lnSpc>
                <a:spcAft>
                  <a:spcPct val="35000"/>
                </a:spcAft>
              </a:pPr>
              <a:r>
                <a:rPr lang="en-US" sz="5120" dirty="0">
                  <a:solidFill>
                    <a:srgbClr val="002060"/>
                  </a:solidFill>
                </a:rPr>
                <a:t>Violence</a:t>
              </a:r>
            </a:p>
          </p:txBody>
        </p:sp>
      </p:grpSp>
      <p:grpSp>
        <p:nvGrpSpPr>
          <p:cNvPr id="16" name="Group 15"/>
          <p:cNvGrpSpPr/>
          <p:nvPr/>
        </p:nvGrpSpPr>
        <p:grpSpPr>
          <a:xfrm>
            <a:off x="1192107" y="6719147"/>
            <a:ext cx="3512454" cy="1653888"/>
            <a:chOff x="497462" y="3028077"/>
            <a:chExt cx="2469694" cy="1162890"/>
          </a:xfrm>
          <a:noFill/>
        </p:grpSpPr>
        <p:sp>
          <p:nvSpPr>
            <p:cNvPr id="23" name="Rectangle 22"/>
            <p:cNvSpPr/>
            <p:nvPr/>
          </p:nvSpPr>
          <p:spPr>
            <a:xfrm>
              <a:off x="1054417" y="3028077"/>
              <a:ext cx="1912739" cy="1147643"/>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Rectangle 23"/>
            <p:cNvSpPr/>
            <p:nvPr/>
          </p:nvSpPr>
          <p:spPr>
            <a:xfrm>
              <a:off x="497462" y="3043324"/>
              <a:ext cx="1912739" cy="11476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955" tIns="102955" rIns="102955" bIns="102955" numCol="1" spcCol="1270" anchor="ctr" anchorCtr="0">
              <a:noAutofit/>
            </a:bodyPr>
            <a:lstStyle/>
            <a:p>
              <a:pPr defTabSz="1200752" fontAlgn="auto">
                <a:lnSpc>
                  <a:spcPct val="90000"/>
                </a:lnSpc>
                <a:spcAft>
                  <a:spcPct val="35000"/>
                </a:spcAft>
              </a:pPr>
              <a:r>
                <a:rPr lang="en-US" sz="3982" b="1" dirty="0">
                  <a:solidFill>
                    <a:srgbClr val="002060"/>
                  </a:solidFill>
                </a:rPr>
                <a:t>Self-inflicted injury</a:t>
              </a:r>
            </a:p>
          </p:txBody>
        </p:sp>
      </p:grpSp>
      <p:grpSp>
        <p:nvGrpSpPr>
          <p:cNvPr id="17" name="Group 16"/>
          <p:cNvGrpSpPr/>
          <p:nvPr/>
        </p:nvGrpSpPr>
        <p:grpSpPr>
          <a:xfrm>
            <a:off x="4551683" y="6474067"/>
            <a:ext cx="3253628" cy="1911474"/>
            <a:chOff x="2783462" y="3028077"/>
            <a:chExt cx="2287707" cy="1344005"/>
          </a:xfrm>
          <a:noFill/>
        </p:grpSpPr>
        <p:sp>
          <p:nvSpPr>
            <p:cNvPr id="21" name="Rectangle 20"/>
            <p:cNvSpPr/>
            <p:nvPr/>
          </p:nvSpPr>
          <p:spPr>
            <a:xfrm>
              <a:off x="3158430" y="3028077"/>
              <a:ext cx="1912739" cy="1147643"/>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Rectangle 21"/>
            <p:cNvSpPr/>
            <p:nvPr/>
          </p:nvSpPr>
          <p:spPr>
            <a:xfrm>
              <a:off x="2783462" y="3224439"/>
              <a:ext cx="1912739" cy="11476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955" tIns="102955" rIns="102955" bIns="102955" numCol="1" spcCol="1270" anchor="ctr" anchorCtr="0">
              <a:noAutofit/>
            </a:bodyPr>
            <a:lstStyle/>
            <a:p>
              <a:pPr defTabSz="1200752" fontAlgn="auto">
                <a:lnSpc>
                  <a:spcPct val="90000"/>
                </a:lnSpc>
                <a:spcAft>
                  <a:spcPct val="35000"/>
                </a:spcAft>
              </a:pPr>
              <a:r>
                <a:rPr lang="en-US" sz="3413" b="1" dirty="0">
                  <a:solidFill>
                    <a:srgbClr val="002060"/>
                  </a:solidFill>
                </a:rPr>
                <a:t>Risky sexual behavior</a:t>
              </a:r>
            </a:p>
          </p:txBody>
        </p:sp>
      </p:grpSp>
      <p:grpSp>
        <p:nvGrpSpPr>
          <p:cNvPr id="18" name="Group 17"/>
          <p:cNvGrpSpPr/>
          <p:nvPr/>
        </p:nvGrpSpPr>
        <p:grpSpPr>
          <a:xfrm>
            <a:off x="8077345" y="6474076"/>
            <a:ext cx="2720340" cy="1632203"/>
            <a:chOff x="5262443" y="3028077"/>
            <a:chExt cx="1912739" cy="1147643"/>
          </a:xfrm>
          <a:noFill/>
        </p:grpSpPr>
        <p:sp>
          <p:nvSpPr>
            <p:cNvPr id="19" name="Rectangle 18"/>
            <p:cNvSpPr/>
            <p:nvPr/>
          </p:nvSpPr>
          <p:spPr>
            <a:xfrm>
              <a:off x="5262443" y="3028077"/>
              <a:ext cx="1912739" cy="1147643"/>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Rectangle 19"/>
            <p:cNvSpPr/>
            <p:nvPr/>
          </p:nvSpPr>
          <p:spPr>
            <a:xfrm>
              <a:off x="5262443" y="3028077"/>
              <a:ext cx="1912739" cy="11476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955" tIns="102955" rIns="102955" bIns="102955" numCol="1" spcCol="1270" anchor="ctr" anchorCtr="0">
              <a:noAutofit/>
            </a:bodyPr>
            <a:lstStyle/>
            <a:p>
              <a:pPr defTabSz="1200752" fontAlgn="auto">
                <a:lnSpc>
                  <a:spcPct val="90000"/>
                </a:lnSpc>
                <a:spcAft>
                  <a:spcPct val="35000"/>
                </a:spcAft>
              </a:pPr>
              <a:r>
                <a:rPr lang="en-US" sz="5120" dirty="0">
                  <a:solidFill>
                    <a:srgbClr val="002060"/>
                  </a:solidFill>
                </a:rPr>
                <a:t>School dropout</a:t>
              </a:r>
            </a:p>
          </p:txBody>
        </p:sp>
      </p:grpSp>
    </p:spTree>
    <p:extLst>
      <p:ext uri="{BB962C8B-B14F-4D97-AF65-F5344CB8AC3E}">
        <p14:creationId xmlns:p14="http://schemas.microsoft.com/office/powerpoint/2010/main" val="4243146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250"/>
                            </p:stCondLst>
                            <p:childTnLst>
                              <p:par>
                                <p:cTn id="15" presetID="1" presetClass="entr" presetSubtype="0" fill="hold" nodeType="afterEffect">
                                  <p:stCondLst>
                                    <p:cond delay="25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1500"/>
                            </p:stCondLst>
                            <p:childTnLst>
                              <p:par>
                                <p:cTn id="18" presetID="10" presetClass="entr" presetSubtype="0" fill="hold" nodeType="afterEffect">
                                  <p:stCondLst>
                                    <p:cond delay="2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2250"/>
                            </p:stCondLst>
                            <p:childTnLst>
                              <p:par>
                                <p:cTn id="22" presetID="1" presetClass="entr" presetSubtype="0" fill="hold" nodeType="afterEffect">
                                  <p:stCondLst>
                                    <p:cond delay="250"/>
                                  </p:stCondLst>
                                  <p:childTnLst>
                                    <p:set>
                                      <p:cBhvr>
                                        <p:cTn id="23" dur="1" fill="hold">
                                          <p:stCondLst>
                                            <p:cond delay="0"/>
                                          </p:stCondLst>
                                        </p:cTn>
                                        <p:tgtEl>
                                          <p:spTgt spid="18"/>
                                        </p:tgtEl>
                                        <p:attrNameLst>
                                          <p:attrName>style.visibility</p:attrName>
                                        </p:attrNameLst>
                                      </p:cBhvr>
                                      <p:to>
                                        <p:strVal val="visible"/>
                                      </p:to>
                                    </p:set>
                                  </p:childTnLst>
                                </p:cTn>
                              </p:par>
                            </p:childTnLst>
                          </p:cTn>
                        </p:par>
                        <p:par>
                          <p:cTn id="24" fill="hold">
                            <p:stCondLst>
                              <p:cond delay="2500"/>
                            </p:stCondLst>
                            <p:childTnLst>
                              <p:par>
                                <p:cTn id="25" presetID="10" presetClass="entr" presetSubtype="0" fill="hold" nodeType="afterEffect">
                                  <p:stCondLst>
                                    <p:cond delay="25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250"/>
                            </p:stCondLst>
                            <p:childTnLst>
                              <p:par>
                                <p:cTn id="29" presetID="1" presetClass="entr" presetSubtype="0" fill="hold" nodeType="afterEffect">
                                  <p:stCondLst>
                                    <p:cond delay="25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3500"/>
                            </p:stCondLst>
                            <p:childTnLst>
                              <p:par>
                                <p:cTn id="32" presetID="10" presetClass="entr" presetSubtype="0" fill="hold" nodeType="afterEffect">
                                  <p:stCondLst>
                                    <p:cond delay="25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4250"/>
                            </p:stCondLst>
                            <p:childTnLst>
                              <p:par>
                                <p:cTn id="36" presetID="1" presetClass="entr" presetSubtype="0" fill="hold" nodeType="afterEffect">
                                  <p:stCondLst>
                                    <p:cond delay="25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endParaRPr lang="en-US" dirty="0"/>
          </a:p>
        </p:txBody>
      </p:sp>
      <p:sp>
        <p:nvSpPr>
          <p:cNvPr id="3" name="Content Placeholder 2"/>
          <p:cNvSpPr>
            <a:spLocks noGrp="1"/>
          </p:cNvSpPr>
          <p:nvPr>
            <p:ph idx="1"/>
          </p:nvPr>
        </p:nvSpPr>
        <p:spPr>
          <a:xfrm>
            <a:off x="650240" y="2667000"/>
            <a:ext cx="6918960" cy="6045800"/>
          </a:xfrm>
        </p:spPr>
        <p:txBody>
          <a:bodyPr/>
          <a:lstStyle/>
          <a:p>
            <a:pPr marL="0" indent="0">
              <a:buNone/>
            </a:pPr>
            <a:r>
              <a:rPr lang="en-US" sz="3600" dirty="0" smtClean="0"/>
              <a:t>Nearly half (49.5%) of all teens 13 -18 experience one or more behavioral health problems.</a:t>
            </a:r>
          </a:p>
          <a:p>
            <a:pPr marL="0" indent="0">
              <a:buNone/>
            </a:pPr>
            <a:endParaRPr lang="en-US" sz="3600" dirty="0"/>
          </a:p>
          <a:p>
            <a:pPr marL="0" indent="0">
              <a:buNone/>
            </a:pPr>
            <a:r>
              <a:rPr lang="en-US" sz="3600" dirty="0" smtClean="0"/>
              <a:t>Over one in five (22.2%) have severe impairment.</a:t>
            </a:r>
          </a:p>
          <a:p>
            <a:pPr marL="0" indent="0">
              <a:buNone/>
            </a:pPr>
            <a:endParaRPr lang="en-US" sz="2800" i="1" dirty="0" smtClean="0"/>
          </a:p>
          <a:p>
            <a:pPr marL="0" indent="0">
              <a:buNone/>
            </a:pPr>
            <a:r>
              <a:rPr lang="en-US" sz="2800" i="1" dirty="0" smtClean="0"/>
              <a:t>National Co-Morbidity Survey-Adolescent</a:t>
            </a:r>
          </a:p>
          <a:p>
            <a:pPr marL="0" indent="0">
              <a:buNone/>
            </a:pPr>
            <a:r>
              <a:rPr lang="en-US" sz="3600" dirty="0"/>
              <a:t> </a:t>
            </a:r>
            <a:r>
              <a:rPr lang="en-US" sz="2800" u="sng" dirty="0">
                <a:hlinkClick r:id="rId2"/>
              </a:rPr>
              <a:t>http://www.ncbi.nlm.nih.gov/pmc/articles/PMC2946114/table/T2/</a:t>
            </a:r>
            <a:r>
              <a:rPr lang="en-US" sz="2800" dirty="0"/>
              <a:t>  </a:t>
            </a:r>
            <a:endParaRPr lang="en-US" sz="2800" dirty="0" smtClean="0"/>
          </a:p>
          <a:p>
            <a:pPr marL="0" indent="0">
              <a:buNone/>
            </a:pPr>
            <a:endParaRPr lang="en-US" sz="2800" dirty="0"/>
          </a:p>
          <a:p>
            <a:pPr marL="0" indent="0">
              <a:buNone/>
            </a:pP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0200" y="2209800"/>
            <a:ext cx="4194065" cy="6283687"/>
          </a:xfrm>
          <a:prstGeom prst="rect">
            <a:avLst/>
          </a:prstGeom>
        </p:spPr>
      </p:pic>
    </p:spTree>
    <p:extLst>
      <p:ext uri="{BB962C8B-B14F-4D97-AF65-F5344CB8AC3E}">
        <p14:creationId xmlns:p14="http://schemas.microsoft.com/office/powerpoint/2010/main" val="390497495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4_SSDP New Template">
  <a:themeElements>
    <a:clrScheme name="SSDP New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SDP New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SDP New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SDP New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SDP New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SDP New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SDP New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SDP New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SDP New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SDP New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SDP New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SDP New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SDP New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SDP New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JJDP's NTTAC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SW.PPTemplate_basic.gold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SSDP New Template">
  <a:themeElements>
    <a:clrScheme name="SSDP New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SDP New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SDP New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SDP New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SDP New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SDP New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SDP New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SDP New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SDP New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SDP New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SDP New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SDP New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SDP New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SDP New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SSDP New Template">
  <a:themeElements>
    <a:clrScheme name="SSDP New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SDP New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SDP New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SDP New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SDP New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SDP New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SDP New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SDP New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SDP New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SDP New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SDP New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SDP New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SDP New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SDP New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6828</TotalTime>
  <Words>1630</Words>
  <Application>Microsoft Office PowerPoint</Application>
  <PresentationFormat>Custom</PresentationFormat>
  <Paragraphs>159</Paragraphs>
  <Slides>25</Slides>
  <Notes>10</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25</vt:i4>
      </vt:variant>
    </vt:vector>
  </HeadingPairs>
  <TitlesOfParts>
    <vt:vector size="45" baseType="lpstr">
      <vt:lpstr>Arial</vt:lpstr>
      <vt:lpstr>Calibri</vt:lpstr>
      <vt:lpstr>Gill Sans</vt:lpstr>
      <vt:lpstr>Goudy</vt:lpstr>
      <vt:lpstr>Lucida Grande</vt:lpstr>
      <vt:lpstr>Sabon-BoldItalic</vt:lpstr>
      <vt:lpstr>Sabon-Roman</vt:lpstr>
      <vt:lpstr>Tahoma</vt:lpstr>
      <vt:lpstr>4_SSDP New Template</vt:lpstr>
      <vt:lpstr>OJJDP's NTTAC PPT Template</vt:lpstr>
      <vt:lpstr>Office Theme</vt:lpstr>
      <vt:lpstr>Office Theme</vt:lpstr>
      <vt:lpstr>SSW.PPTemplate_basic.gold </vt:lpstr>
      <vt:lpstr>Office Theme</vt:lpstr>
      <vt:lpstr>Office Theme</vt:lpstr>
      <vt:lpstr>5_SSDP New Template</vt:lpstr>
      <vt:lpstr>6_SSDP New Template</vt:lpstr>
      <vt:lpstr>1_Office Theme</vt:lpstr>
      <vt:lpstr>2_Office Theme</vt:lpstr>
      <vt:lpstr>3_Office Theme</vt:lpstr>
      <vt:lpstr>  The Costs of Behavioral Health Problems- The Power of Family Focused Programs to Prevent Them- The Promise of Providing These Programs through Primary Health Care  J. David Hawkins PhD Social Development Research Group School of Social Work University of Washington  Board on Children, Youth and Families National Academies of Science, Engineering and Medicine  Coalition for the Promotion of Behavioral Health </vt:lpstr>
      <vt:lpstr>PowerPoint Presentation</vt:lpstr>
      <vt:lpstr>PowerPoint Presentation</vt:lpstr>
      <vt:lpstr>PowerPoint Presentation</vt:lpstr>
      <vt:lpstr>In Baltimore…</vt:lpstr>
      <vt:lpstr>An Essential Feature of Child Development</vt:lpstr>
      <vt:lpstr>Stress, the brain, biology and behavior</vt:lpstr>
      <vt:lpstr>Result Behavioral Health Problems </vt:lpstr>
      <vt:lpstr> </vt:lpstr>
      <vt:lpstr>Total Annual costs of youth behavioral health problems</vt:lpstr>
      <vt:lpstr>Parents are primary</vt:lpstr>
      <vt:lpstr>Progress in Healthy Parenting</vt:lpstr>
      <vt:lpstr>Blueprints for Healthy Youth Development  “Model” and “Promising” Family-focused Preventive Programs</vt:lpstr>
      <vt:lpstr>Blueprints for Healthy Youth Development  “Model” and “Promising” Family-focused Preventive Programs</vt:lpstr>
      <vt:lpstr>Blueprints for Healthy Youth Development  “Model” and “Promising” Family-focused Preventive Programs”</vt:lpstr>
      <vt:lpstr>Healthy Parenting  A Good Investment</vt:lpstr>
      <vt:lpstr>Fewer than 18% of eligible parents participate in parenting programs offered in community settings outside of the health care system.   (Rulison et al. 2015)</vt:lpstr>
      <vt:lpstr>Why are effective parenting programs not widely attended?</vt:lpstr>
      <vt:lpstr>NEEDED</vt:lpstr>
      <vt:lpstr>Opportunities for family focused prevention through primary care</vt:lpstr>
      <vt:lpstr>Advantages to Providing  Parenting Programs in Primary Care</vt:lpstr>
      <vt:lpstr>Advantages to Providing  Parenting Programs in Primary Care</vt:lpstr>
      <vt:lpstr>   What if 40% or more of eligible families could be reached with effective preventive interventions for behavioral health problems through primary health care?</vt:lpstr>
      <vt:lpstr>Evidence Is Growing:</vt:lpstr>
      <vt:lpstr>An Achievable Vision for the Nation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Betz</dc:creator>
  <cp:lastModifiedBy>Diana Fishbein</cp:lastModifiedBy>
  <cp:revision>197</cp:revision>
  <dcterms:modified xsi:type="dcterms:W3CDTF">2016-04-19T14:10:40Z</dcterms:modified>
</cp:coreProperties>
</file>