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5" r:id="rId2"/>
    <p:sldMasterId id="2147483719" r:id="rId3"/>
  </p:sldMasterIdLst>
  <p:notesMasterIdLst>
    <p:notesMasterId r:id="rId21"/>
  </p:notesMasterIdLst>
  <p:handoutMasterIdLst>
    <p:handoutMasterId r:id="rId22"/>
  </p:handoutMasterIdLst>
  <p:sldIdLst>
    <p:sldId id="282" r:id="rId4"/>
    <p:sldId id="336" r:id="rId5"/>
    <p:sldId id="337" r:id="rId6"/>
    <p:sldId id="338" r:id="rId7"/>
    <p:sldId id="339" r:id="rId8"/>
    <p:sldId id="340" r:id="rId9"/>
    <p:sldId id="294" r:id="rId10"/>
    <p:sldId id="325" r:id="rId11"/>
    <p:sldId id="267" r:id="rId12"/>
    <p:sldId id="280" r:id="rId13"/>
    <p:sldId id="297" r:id="rId14"/>
    <p:sldId id="342" r:id="rId15"/>
    <p:sldId id="343" r:id="rId16"/>
    <p:sldId id="345" r:id="rId17"/>
    <p:sldId id="341" r:id="rId18"/>
    <p:sldId id="327" r:id="rId19"/>
    <p:sldId id="332" r:id="rId2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65" charset="-128"/>
        <a:cs typeface="+mn-cs"/>
      </a:defRPr>
    </a:lvl5pPr>
    <a:lvl6pPr marL="2286000" algn="l" defTabSz="914400" rtl="0" eaLnBrk="1" latinLnBrk="0" hangingPunct="1">
      <a:defRPr kern="1200">
        <a:solidFill>
          <a:schemeClr val="tx1"/>
        </a:solidFill>
        <a:latin typeface="Arial" pitchFamily="34" charset="0"/>
        <a:ea typeface="ＭＳ Ｐゴシック" pitchFamily="-65" charset="-128"/>
        <a:cs typeface="+mn-cs"/>
      </a:defRPr>
    </a:lvl6pPr>
    <a:lvl7pPr marL="2743200" algn="l" defTabSz="914400" rtl="0" eaLnBrk="1" latinLnBrk="0" hangingPunct="1">
      <a:defRPr kern="1200">
        <a:solidFill>
          <a:schemeClr val="tx1"/>
        </a:solidFill>
        <a:latin typeface="Arial" pitchFamily="34" charset="0"/>
        <a:ea typeface="ＭＳ Ｐゴシック" pitchFamily="-65" charset="-128"/>
        <a:cs typeface="+mn-cs"/>
      </a:defRPr>
    </a:lvl7pPr>
    <a:lvl8pPr marL="3200400" algn="l" defTabSz="914400" rtl="0" eaLnBrk="1" latinLnBrk="0" hangingPunct="1">
      <a:defRPr kern="1200">
        <a:solidFill>
          <a:schemeClr val="tx1"/>
        </a:solidFill>
        <a:latin typeface="Arial" pitchFamily="34" charset="0"/>
        <a:ea typeface="ＭＳ Ｐゴシック" pitchFamily="-65" charset="-128"/>
        <a:cs typeface="+mn-cs"/>
      </a:defRPr>
    </a:lvl8pPr>
    <a:lvl9pPr marL="3657600" algn="l" defTabSz="914400" rtl="0" eaLnBrk="1" latinLnBrk="0" hangingPunct="1">
      <a:defRPr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ette Oyeku" initials="SO"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D30FA0"/>
    <a:srgbClr val="EF1FB9"/>
    <a:srgbClr val="00A5DB"/>
    <a:srgbClr val="0072C6"/>
    <a:srgbClr val="CC5508"/>
    <a:srgbClr val="E28C05"/>
    <a:srgbClr val="008751"/>
    <a:srgbClr val="56AA1C"/>
    <a:srgbClr val="8705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0400" autoAdjust="0"/>
  </p:normalViewPr>
  <p:slideViewPr>
    <p:cSldViewPr snapToGrid="0" snapToObjects="1">
      <p:cViewPr varScale="1">
        <p:scale>
          <a:sx n="86" d="100"/>
          <a:sy n="86" d="100"/>
        </p:scale>
        <p:origin x="72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76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montefiore.org\centralfiles\data\ADSP%20Research\BHIP\SDBP%202015\For%20Poster%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ontefiore.org\centralfiles\data\ADSP%20Research\BHIP\SDBP%202015\For%20Poste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CG Children of mothers with 1 or more ACES</c:v>
                </c:pt>
              </c:strCache>
            </c:strRef>
          </c:tx>
          <c:invertIfNegative val="0"/>
          <c:dLbls>
            <c:dLbl>
              <c:idx val="0"/>
              <c:layout>
                <c:manualLayout>
                  <c:x val="-6.1728395061728392E-3"/>
                  <c:y val="9.259907780951809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Sheet1!$B$2</c:f>
              <c:numCache>
                <c:formatCode>General</c:formatCode>
                <c:ptCount val="1"/>
                <c:pt idx="0">
                  <c:v>90.4</c:v>
                </c:pt>
              </c:numCache>
            </c:numRef>
          </c:val>
        </c:ser>
        <c:ser>
          <c:idx val="1"/>
          <c:order val="1"/>
          <c:tx>
            <c:strRef>
              <c:f>Sheet1!$C$1</c:f>
              <c:strCache>
                <c:ptCount val="1"/>
                <c:pt idx="0">
                  <c:v>CG children of mothers with no ACES</c:v>
                </c:pt>
              </c:strCache>
            </c:strRef>
          </c:tx>
          <c:spPr>
            <a:solidFill>
              <a:schemeClr val="accent1">
                <a:lumMod val="40000"/>
                <a:lumOff val="60000"/>
              </a:schemeClr>
            </a:solidFill>
          </c:spPr>
          <c:invertIfNegative val="0"/>
          <c:dLbls>
            <c:dLbl>
              <c:idx val="0"/>
              <c:layout>
                <c:manualLayout>
                  <c:x val="-2.8291854240044473E-17"/>
                  <c:y val="9.259907780951807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Sheet1!$C$2</c:f>
              <c:numCache>
                <c:formatCode>General</c:formatCode>
                <c:ptCount val="1"/>
                <c:pt idx="0">
                  <c:v>28.3</c:v>
                </c:pt>
              </c:numCache>
            </c:numRef>
          </c:val>
        </c:ser>
        <c:ser>
          <c:idx val="2"/>
          <c:order val="2"/>
          <c:tx>
            <c:strRef>
              <c:f>Sheet1!$D$1</c:f>
              <c:strCache>
                <c:ptCount val="1"/>
                <c:pt idx="0">
                  <c:v>Column1</c:v>
                </c:pt>
              </c:strCache>
            </c:strRef>
          </c:tx>
          <c:invertIfNegative val="0"/>
          <c:cat>
            <c:strRef>
              <c:f>Sheet1!$A$2</c:f>
              <c:strCache>
                <c:ptCount val="1"/>
                <c:pt idx="0">
                  <c:v>ASQ:SE mean score p&lt;.001</c:v>
                </c:pt>
              </c:strCache>
            </c:strRef>
          </c:cat>
          <c:val>
            <c:numRef>
              <c:f>Sheet1!$D$2</c:f>
              <c:numCache>
                <c:formatCode>General</c:formatCode>
                <c:ptCount val="1"/>
              </c:numCache>
            </c:numRef>
          </c:val>
        </c:ser>
        <c:ser>
          <c:idx val="3"/>
          <c:order val="3"/>
          <c:tx>
            <c:strRef>
              <c:f>Sheet1!$E$1</c:f>
              <c:strCache>
                <c:ptCount val="1"/>
                <c:pt idx="0">
                  <c:v>HS Children of mothers with 1 or more ACES</c:v>
                </c:pt>
              </c:strCache>
            </c:strRef>
          </c:tx>
          <c:spPr>
            <a:solidFill>
              <a:schemeClr val="accent2"/>
            </a:solidFill>
          </c:spPr>
          <c:invertIfNegative val="0"/>
          <c:dPt>
            <c:idx val="0"/>
            <c:invertIfNegative val="0"/>
            <c:bubble3D val="0"/>
          </c:dPt>
          <c:dLbls>
            <c:dLbl>
              <c:idx val="0"/>
              <c:layout>
                <c:manualLayout>
                  <c:x val="0"/>
                  <c:y val="8.41809798268346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Sheet1!$E$2</c:f>
              <c:numCache>
                <c:formatCode>General</c:formatCode>
                <c:ptCount val="1"/>
                <c:pt idx="0">
                  <c:v>44.5</c:v>
                </c:pt>
              </c:numCache>
            </c:numRef>
          </c:val>
        </c:ser>
        <c:ser>
          <c:idx val="4"/>
          <c:order val="4"/>
          <c:tx>
            <c:strRef>
              <c:f>Sheet1!$F$1</c:f>
              <c:strCache>
                <c:ptCount val="1"/>
                <c:pt idx="0">
                  <c:v>HS Children of mothers with no ACES</c:v>
                </c:pt>
              </c:strCache>
            </c:strRef>
          </c:tx>
          <c:spPr>
            <a:solidFill>
              <a:schemeClr val="accent2">
                <a:lumMod val="40000"/>
                <a:lumOff val="60000"/>
              </a:schemeClr>
            </a:solidFill>
          </c:spPr>
          <c:invertIfNegative val="0"/>
          <c:dLbls>
            <c:dLbl>
              <c:idx val="0"/>
              <c:layout>
                <c:manualLayout>
                  <c:x val="0"/>
                  <c:y val="8.41809798268346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ASQ:SE mean score p&lt;.001</c:v>
                </c:pt>
              </c:strCache>
            </c:strRef>
          </c:cat>
          <c:val>
            <c:numRef>
              <c:f>Sheet1!$F$2</c:f>
              <c:numCache>
                <c:formatCode>General</c:formatCode>
                <c:ptCount val="1"/>
                <c:pt idx="0">
                  <c:v>28.2</c:v>
                </c:pt>
              </c:numCache>
            </c:numRef>
          </c:val>
        </c:ser>
        <c:dLbls>
          <c:showLegendKey val="0"/>
          <c:showVal val="0"/>
          <c:showCatName val="0"/>
          <c:showSerName val="0"/>
          <c:showPercent val="0"/>
          <c:showBubbleSize val="0"/>
        </c:dLbls>
        <c:gapWidth val="150"/>
        <c:axId val="-234317504"/>
        <c:axId val="-234327296"/>
      </c:barChart>
      <c:catAx>
        <c:axId val="-234317504"/>
        <c:scaling>
          <c:orientation val="minMax"/>
        </c:scaling>
        <c:delete val="0"/>
        <c:axPos val="b"/>
        <c:numFmt formatCode="General" sourceLinked="0"/>
        <c:majorTickMark val="out"/>
        <c:minorTickMark val="none"/>
        <c:tickLblPos val="nextTo"/>
        <c:crossAx val="-234327296"/>
        <c:crosses val="autoZero"/>
        <c:auto val="1"/>
        <c:lblAlgn val="ctr"/>
        <c:lblOffset val="100"/>
        <c:noMultiLvlLbl val="0"/>
      </c:catAx>
      <c:valAx>
        <c:axId val="-234327296"/>
        <c:scaling>
          <c:orientation val="minMax"/>
        </c:scaling>
        <c:delete val="0"/>
        <c:axPos val="l"/>
        <c:majorGridlines/>
        <c:numFmt formatCode="General" sourceLinked="1"/>
        <c:majorTickMark val="out"/>
        <c:minorTickMark val="none"/>
        <c:tickLblPos val="nextTo"/>
        <c:crossAx val="-234317504"/>
        <c:crosses val="autoZero"/>
        <c:crossBetween val="between"/>
      </c:valAx>
    </c:plotArea>
    <c:legend>
      <c:legendPos val="r"/>
      <c:legendEntry>
        <c:idx val="2"/>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tx2">
                  <a:lumMod val="75000"/>
                  <a:lumOff val="25000"/>
                </a:schemeClr>
              </a:solidFill>
              <a:ln>
                <a:solidFill>
                  <a:schemeClr val="tx1"/>
                </a:solidFill>
              </a:ln>
            </c:spPr>
          </c:dPt>
          <c:dPt>
            <c:idx val="1"/>
            <c:invertIfNegative val="0"/>
            <c:bubble3D val="0"/>
            <c:spPr>
              <a:solidFill>
                <a:schemeClr val="accent3">
                  <a:lumMod val="40000"/>
                  <a:lumOff val="60000"/>
                </a:schemeClr>
              </a:solidFill>
              <a:ln>
                <a:solidFill>
                  <a:schemeClr val="tx1"/>
                </a:solidFill>
              </a:ln>
            </c:spPr>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Sheet2!$A$9:$B$9</c:f>
              <c:strCache>
                <c:ptCount val="2"/>
                <c:pt idx="0">
                  <c:v>Nationally Representative
Sample Referral Rate</c:v>
                </c:pt>
                <c:pt idx="1">
                  <c:v>BHIP Referral Rate </c:v>
                </c:pt>
              </c:strCache>
            </c:strRef>
          </c:cat>
          <c:val>
            <c:numRef>
              <c:f>Sheet2!$A$10:$B$10</c:f>
              <c:numCache>
                <c:formatCode>0.0%</c:formatCode>
                <c:ptCount val="2"/>
                <c:pt idx="0">
                  <c:v>0.16200000000000001</c:v>
                </c:pt>
                <c:pt idx="1">
                  <c:v>0.26300000000000001</c:v>
                </c:pt>
              </c:numCache>
            </c:numRef>
          </c:val>
        </c:ser>
        <c:dLbls>
          <c:showLegendKey val="0"/>
          <c:showVal val="1"/>
          <c:showCatName val="0"/>
          <c:showSerName val="0"/>
          <c:showPercent val="0"/>
          <c:showBubbleSize val="0"/>
        </c:dLbls>
        <c:gapWidth val="75"/>
        <c:axId val="-234319136"/>
        <c:axId val="-234315328"/>
      </c:barChart>
      <c:catAx>
        <c:axId val="-234319136"/>
        <c:scaling>
          <c:orientation val="minMax"/>
        </c:scaling>
        <c:delete val="0"/>
        <c:axPos val="b"/>
        <c:numFmt formatCode="General" sourceLinked="0"/>
        <c:majorTickMark val="none"/>
        <c:minorTickMark val="none"/>
        <c:tickLblPos val="nextTo"/>
        <c:txPr>
          <a:bodyPr/>
          <a:lstStyle/>
          <a:p>
            <a:pPr>
              <a:defRPr b="1"/>
            </a:pPr>
            <a:endParaRPr lang="en-US"/>
          </a:p>
        </c:txPr>
        <c:crossAx val="-234315328"/>
        <c:crosses val="autoZero"/>
        <c:auto val="1"/>
        <c:lblAlgn val="ctr"/>
        <c:lblOffset val="100"/>
        <c:noMultiLvlLbl val="0"/>
      </c:catAx>
      <c:valAx>
        <c:axId val="-234315328"/>
        <c:scaling>
          <c:orientation val="minMax"/>
        </c:scaling>
        <c:delete val="0"/>
        <c:axPos val="l"/>
        <c:numFmt formatCode="0%" sourceLinked="0"/>
        <c:majorTickMark val="none"/>
        <c:minorTickMark val="none"/>
        <c:tickLblPos val="nextTo"/>
        <c:crossAx val="-23431913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AED891C0-5B84-4B07-B958-725EFEEC60F5}" type="datetimeFigureOut">
              <a:rPr lang="en-US" smtClean="0"/>
              <a:t>4/13/2016</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759CD641-48FF-4A82-84E4-177F50CD1877}" type="slidenum">
              <a:rPr lang="en-US" smtClean="0"/>
              <a:t>‹#›</a:t>
            </a:fld>
            <a:endParaRPr lang="en-US"/>
          </a:p>
        </p:txBody>
      </p:sp>
    </p:spTree>
    <p:extLst>
      <p:ext uri="{BB962C8B-B14F-4D97-AF65-F5344CB8AC3E}">
        <p14:creationId xmlns:p14="http://schemas.microsoft.com/office/powerpoint/2010/main" val="3075594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4B92CD67-A8EB-4662-84D3-A0AF06BDEF55}" type="datetimeFigureOut">
              <a:rPr lang="en-US" smtClean="0"/>
              <a:pPr/>
              <a:t>4/13/2016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2F5456F-033E-4C00-A42D-509D2565A84C}" type="slidenum">
              <a:rPr lang="en-US" smtClean="0"/>
              <a:pPr/>
              <a:t>‹#›</a:t>
            </a:fld>
            <a:endParaRPr lang="en-US"/>
          </a:p>
        </p:txBody>
      </p:sp>
    </p:spTree>
    <p:extLst>
      <p:ext uri="{BB962C8B-B14F-4D97-AF65-F5344CB8AC3E}">
        <p14:creationId xmlns:p14="http://schemas.microsoft.com/office/powerpoint/2010/main" val="148862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456F-033E-4C00-A42D-509D2565A84C}" type="slidenum">
              <a:rPr lang="en-US" smtClean="0"/>
              <a:pPr/>
              <a:t>2</a:t>
            </a:fld>
            <a:endParaRPr lang="en-US"/>
          </a:p>
        </p:txBody>
      </p:sp>
    </p:spTree>
    <p:extLst>
      <p:ext uri="{BB962C8B-B14F-4D97-AF65-F5344CB8AC3E}">
        <p14:creationId xmlns:p14="http://schemas.microsoft.com/office/powerpoint/2010/main" val="255771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456F-033E-4C00-A42D-509D2565A84C}" type="slidenum">
              <a:rPr lang="en-US" smtClean="0"/>
              <a:pPr/>
              <a:t>15</a:t>
            </a:fld>
            <a:endParaRPr lang="en-US"/>
          </a:p>
        </p:txBody>
      </p:sp>
    </p:spTree>
    <p:extLst>
      <p:ext uri="{BB962C8B-B14F-4D97-AF65-F5344CB8AC3E}">
        <p14:creationId xmlns:p14="http://schemas.microsoft.com/office/powerpoint/2010/main" val="324039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456F-033E-4C00-A42D-509D2565A84C}" type="slidenum">
              <a:rPr lang="en-US" smtClean="0"/>
              <a:pPr/>
              <a:t>16</a:t>
            </a:fld>
            <a:endParaRPr lang="en-US"/>
          </a:p>
        </p:txBody>
      </p:sp>
    </p:spTree>
    <p:extLst>
      <p:ext uri="{BB962C8B-B14F-4D97-AF65-F5344CB8AC3E}">
        <p14:creationId xmlns:p14="http://schemas.microsoft.com/office/powerpoint/2010/main" val="291478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5456F-033E-4C00-A42D-509D2565A84C}" type="slidenum">
              <a:rPr lang="en-US" smtClean="0"/>
              <a:pPr/>
              <a:t>3</a:t>
            </a:fld>
            <a:endParaRPr lang="en-US"/>
          </a:p>
        </p:txBody>
      </p:sp>
    </p:spTree>
    <p:extLst>
      <p:ext uri="{BB962C8B-B14F-4D97-AF65-F5344CB8AC3E}">
        <p14:creationId xmlns:p14="http://schemas.microsoft.com/office/powerpoint/2010/main" val="285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5456F-033E-4C00-A42D-509D2565A84C}" type="slidenum">
              <a:rPr lang="en-US" smtClean="0"/>
              <a:pPr/>
              <a:t>4</a:t>
            </a:fld>
            <a:endParaRPr lang="en-US"/>
          </a:p>
        </p:txBody>
      </p:sp>
    </p:spTree>
    <p:extLst>
      <p:ext uri="{BB962C8B-B14F-4D97-AF65-F5344CB8AC3E}">
        <p14:creationId xmlns:p14="http://schemas.microsoft.com/office/powerpoint/2010/main" val="403432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F5456F-033E-4C00-A42D-509D2565A84C}" type="slidenum">
              <a:rPr lang="en-US" smtClean="0"/>
              <a:pPr/>
              <a:t>5</a:t>
            </a:fld>
            <a:endParaRPr lang="en-US"/>
          </a:p>
        </p:txBody>
      </p:sp>
    </p:spTree>
    <p:extLst>
      <p:ext uri="{BB962C8B-B14F-4D97-AF65-F5344CB8AC3E}">
        <p14:creationId xmlns:p14="http://schemas.microsoft.com/office/powerpoint/2010/main" val="418411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1257300" y="719138"/>
            <a:ext cx="4800600" cy="3600450"/>
          </a:xfrm>
          <a:ln/>
        </p:spPr>
      </p:sp>
      <p:sp>
        <p:nvSpPr>
          <p:cNvPr id="214019" name="Rectangle 3"/>
          <p:cNvSpPr>
            <a:spLocks noGrp="1" noChangeArrowheads="1"/>
          </p:cNvSpPr>
          <p:nvPr>
            <p:ph type="body" idx="1"/>
          </p:nvPr>
        </p:nvSpPr>
        <p:spPr>
          <a:xfrm>
            <a:off x="732183" y="4561226"/>
            <a:ext cx="585083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7" tIns="48325" rIns="96647" bIns="48325"/>
          <a:lstStyle/>
          <a:p>
            <a:endParaRPr lang="en-US" smtClean="0"/>
          </a:p>
        </p:txBody>
      </p:sp>
    </p:spTree>
    <p:extLst>
      <p:ext uri="{BB962C8B-B14F-4D97-AF65-F5344CB8AC3E}">
        <p14:creationId xmlns:p14="http://schemas.microsoft.com/office/powerpoint/2010/main" val="225734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21" eaLnBrk="0" hangingPunct="0">
              <a:defRPr sz="2900">
                <a:solidFill>
                  <a:schemeClr val="tx1"/>
                </a:solidFill>
                <a:latin typeface="Times New Roman" pitchFamily="18" charset="0"/>
              </a:defRPr>
            </a:lvl1pPr>
            <a:lvl2pPr marL="770620" indent="-296392" defTabSz="964921" eaLnBrk="0" hangingPunct="0">
              <a:defRPr sz="2900">
                <a:solidFill>
                  <a:schemeClr val="tx1"/>
                </a:solidFill>
                <a:latin typeface="Times New Roman" pitchFamily="18" charset="0"/>
              </a:defRPr>
            </a:lvl2pPr>
            <a:lvl3pPr marL="1185569" indent="-237113" defTabSz="964921" eaLnBrk="0" hangingPunct="0">
              <a:defRPr sz="2900">
                <a:solidFill>
                  <a:schemeClr val="tx1"/>
                </a:solidFill>
                <a:latin typeface="Times New Roman" pitchFamily="18" charset="0"/>
              </a:defRPr>
            </a:lvl3pPr>
            <a:lvl4pPr marL="1659795" indent="-237113" defTabSz="964921" eaLnBrk="0" hangingPunct="0">
              <a:defRPr sz="2900">
                <a:solidFill>
                  <a:schemeClr val="tx1"/>
                </a:solidFill>
                <a:latin typeface="Times New Roman" pitchFamily="18" charset="0"/>
              </a:defRPr>
            </a:lvl4pPr>
            <a:lvl5pPr marL="2134024" indent="-237113" defTabSz="964921" eaLnBrk="0" hangingPunct="0">
              <a:defRPr sz="2900">
                <a:solidFill>
                  <a:schemeClr val="tx1"/>
                </a:solidFill>
                <a:latin typeface="Times New Roman" pitchFamily="18" charset="0"/>
              </a:defRPr>
            </a:lvl5pPr>
            <a:lvl6pPr marL="2608250" indent="-237113" defTabSz="964921" eaLnBrk="0" fontAlgn="base" hangingPunct="0">
              <a:spcBef>
                <a:spcPct val="0"/>
              </a:spcBef>
              <a:spcAft>
                <a:spcPct val="0"/>
              </a:spcAft>
              <a:defRPr sz="2900">
                <a:solidFill>
                  <a:schemeClr val="tx1"/>
                </a:solidFill>
                <a:latin typeface="Times New Roman" pitchFamily="18" charset="0"/>
              </a:defRPr>
            </a:lvl6pPr>
            <a:lvl7pPr marL="3082477" indent="-237113" defTabSz="964921" eaLnBrk="0" fontAlgn="base" hangingPunct="0">
              <a:spcBef>
                <a:spcPct val="0"/>
              </a:spcBef>
              <a:spcAft>
                <a:spcPct val="0"/>
              </a:spcAft>
              <a:defRPr sz="2900">
                <a:solidFill>
                  <a:schemeClr val="tx1"/>
                </a:solidFill>
                <a:latin typeface="Times New Roman" pitchFamily="18" charset="0"/>
              </a:defRPr>
            </a:lvl7pPr>
            <a:lvl8pPr marL="3556706" indent="-237113" defTabSz="964921" eaLnBrk="0" fontAlgn="base" hangingPunct="0">
              <a:spcBef>
                <a:spcPct val="0"/>
              </a:spcBef>
              <a:spcAft>
                <a:spcPct val="0"/>
              </a:spcAft>
              <a:defRPr sz="2900">
                <a:solidFill>
                  <a:schemeClr val="tx1"/>
                </a:solidFill>
                <a:latin typeface="Times New Roman" pitchFamily="18" charset="0"/>
              </a:defRPr>
            </a:lvl8pPr>
            <a:lvl9pPr marL="4030932" indent="-237113" defTabSz="964921" eaLnBrk="0" fontAlgn="base" hangingPunct="0">
              <a:spcBef>
                <a:spcPct val="0"/>
              </a:spcBef>
              <a:spcAft>
                <a:spcPct val="0"/>
              </a:spcAft>
              <a:defRPr sz="2900">
                <a:solidFill>
                  <a:schemeClr val="tx1"/>
                </a:solidFill>
                <a:latin typeface="Times New Roman" pitchFamily="18" charset="0"/>
              </a:defRPr>
            </a:lvl9pPr>
          </a:lstStyle>
          <a:p>
            <a:pPr eaLnBrk="1" hangingPunct="1"/>
            <a:fld id="{85601787-792D-40C7-9D66-343CDC2F2246}" type="slidenum">
              <a:rPr lang="en-US" sz="1300"/>
              <a:pPr eaLnBrk="1" hangingPunct="1"/>
              <a:t>9</a:t>
            </a:fld>
            <a:endParaRPr lang="en-US" sz="1300"/>
          </a:p>
        </p:txBody>
      </p:sp>
    </p:spTree>
    <p:extLst>
      <p:ext uri="{BB962C8B-B14F-4D97-AF65-F5344CB8AC3E}">
        <p14:creationId xmlns:p14="http://schemas.microsoft.com/office/powerpoint/2010/main" val="5119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Differences in mean ASQ-SE scores between children of mothers with and without ACES were more apparent in the CG (90.4 </a:t>
            </a:r>
            <a:r>
              <a:rPr lang="en-US" dirty="0" err="1" smtClean="0"/>
              <a:t>vs</a:t>
            </a:r>
            <a:r>
              <a:rPr lang="en-US" dirty="0" smtClean="0"/>
              <a:t> 28.3) than in HS (44.5 </a:t>
            </a:r>
            <a:r>
              <a:rPr lang="en-US" dirty="0" err="1" smtClean="0"/>
              <a:t>vs</a:t>
            </a:r>
            <a:r>
              <a:rPr lang="en-US" dirty="0" smtClean="0"/>
              <a:t> 28.2); this interaction was significant (p&lt;.001). </a:t>
            </a:r>
          </a:p>
          <a:p>
            <a:r>
              <a:rPr lang="en-US" dirty="0" smtClean="0"/>
              <a:t>Limitations: Significant attrition</a:t>
            </a:r>
          </a:p>
          <a:p>
            <a:r>
              <a:rPr lang="en-US" dirty="0" smtClean="0"/>
              <a:t>Small sample size</a:t>
            </a:r>
          </a:p>
          <a:p>
            <a:r>
              <a:rPr lang="en-US" dirty="0" smtClean="0"/>
              <a:t>Only have maternal report of child SE functioning</a:t>
            </a:r>
          </a:p>
          <a:p>
            <a:r>
              <a:rPr lang="en-US" dirty="0" smtClean="0"/>
              <a:t>Conclusions:</a:t>
            </a:r>
          </a:p>
          <a:p>
            <a:r>
              <a:rPr lang="en-US" dirty="0" smtClean="0"/>
              <a:t>A strong relationship between maternal ACES and child social emotional development is suggested in this multi-ethnic urban sample of mothers and children and participation in the HS program may buffer against these effects.   </a:t>
            </a:r>
          </a:p>
          <a:p>
            <a:r>
              <a:rPr lang="en-US" dirty="0" smtClean="0"/>
              <a:t>Despite increased risk at baseline within the intervention group, children have improved SE development.</a:t>
            </a:r>
          </a:p>
          <a:p>
            <a:r>
              <a:rPr lang="en-US" dirty="0" smtClean="0"/>
              <a:t>Missing data require that we view these results as exploratory.</a:t>
            </a:r>
          </a:p>
          <a:p>
            <a:endParaRPr lang="en-US" dirty="0"/>
          </a:p>
        </p:txBody>
      </p:sp>
      <p:sp>
        <p:nvSpPr>
          <p:cNvPr id="4" name="Slide Number Placeholder 3"/>
          <p:cNvSpPr>
            <a:spLocks noGrp="1"/>
          </p:cNvSpPr>
          <p:nvPr>
            <p:ph type="sldNum" sz="quarter" idx="10"/>
          </p:nvPr>
        </p:nvSpPr>
        <p:spPr/>
        <p:txBody>
          <a:bodyPr/>
          <a:lstStyle/>
          <a:p>
            <a:fld id="{A2F5456F-033E-4C00-A42D-509D2565A84C}" type="slidenum">
              <a:rPr lang="en-US" smtClean="0"/>
              <a:pPr/>
              <a:t>10</a:t>
            </a:fld>
            <a:endParaRPr lang="en-US"/>
          </a:p>
        </p:txBody>
      </p:sp>
    </p:spTree>
    <p:extLst>
      <p:ext uri="{BB962C8B-B14F-4D97-AF65-F5344CB8AC3E}">
        <p14:creationId xmlns:p14="http://schemas.microsoft.com/office/powerpoint/2010/main" val="62047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21" eaLnBrk="0" hangingPunct="0">
              <a:defRPr sz="2900">
                <a:solidFill>
                  <a:schemeClr val="tx1"/>
                </a:solidFill>
                <a:latin typeface="Times New Roman" pitchFamily="18" charset="0"/>
              </a:defRPr>
            </a:lvl1pPr>
            <a:lvl2pPr marL="770620" indent="-296392" defTabSz="964921" eaLnBrk="0" hangingPunct="0">
              <a:defRPr sz="2900">
                <a:solidFill>
                  <a:schemeClr val="tx1"/>
                </a:solidFill>
                <a:latin typeface="Times New Roman" pitchFamily="18" charset="0"/>
              </a:defRPr>
            </a:lvl2pPr>
            <a:lvl3pPr marL="1185569" indent="-237113" defTabSz="964921" eaLnBrk="0" hangingPunct="0">
              <a:defRPr sz="2900">
                <a:solidFill>
                  <a:schemeClr val="tx1"/>
                </a:solidFill>
                <a:latin typeface="Times New Roman" pitchFamily="18" charset="0"/>
              </a:defRPr>
            </a:lvl3pPr>
            <a:lvl4pPr marL="1659795" indent="-237113" defTabSz="964921" eaLnBrk="0" hangingPunct="0">
              <a:defRPr sz="2900">
                <a:solidFill>
                  <a:schemeClr val="tx1"/>
                </a:solidFill>
                <a:latin typeface="Times New Roman" pitchFamily="18" charset="0"/>
              </a:defRPr>
            </a:lvl4pPr>
            <a:lvl5pPr marL="2134024" indent="-237113" defTabSz="964921" eaLnBrk="0" hangingPunct="0">
              <a:defRPr sz="2900">
                <a:solidFill>
                  <a:schemeClr val="tx1"/>
                </a:solidFill>
                <a:latin typeface="Times New Roman" pitchFamily="18" charset="0"/>
              </a:defRPr>
            </a:lvl5pPr>
            <a:lvl6pPr marL="2608250" indent="-237113" defTabSz="964921" eaLnBrk="0" fontAlgn="base" hangingPunct="0">
              <a:spcBef>
                <a:spcPct val="0"/>
              </a:spcBef>
              <a:spcAft>
                <a:spcPct val="0"/>
              </a:spcAft>
              <a:defRPr sz="2900">
                <a:solidFill>
                  <a:schemeClr val="tx1"/>
                </a:solidFill>
                <a:latin typeface="Times New Roman" pitchFamily="18" charset="0"/>
              </a:defRPr>
            </a:lvl6pPr>
            <a:lvl7pPr marL="3082477" indent="-237113" defTabSz="964921" eaLnBrk="0" fontAlgn="base" hangingPunct="0">
              <a:spcBef>
                <a:spcPct val="0"/>
              </a:spcBef>
              <a:spcAft>
                <a:spcPct val="0"/>
              </a:spcAft>
              <a:defRPr sz="2900">
                <a:solidFill>
                  <a:schemeClr val="tx1"/>
                </a:solidFill>
                <a:latin typeface="Times New Roman" pitchFamily="18" charset="0"/>
              </a:defRPr>
            </a:lvl7pPr>
            <a:lvl8pPr marL="3556706" indent="-237113" defTabSz="964921" eaLnBrk="0" fontAlgn="base" hangingPunct="0">
              <a:spcBef>
                <a:spcPct val="0"/>
              </a:spcBef>
              <a:spcAft>
                <a:spcPct val="0"/>
              </a:spcAft>
              <a:defRPr sz="2900">
                <a:solidFill>
                  <a:schemeClr val="tx1"/>
                </a:solidFill>
                <a:latin typeface="Times New Roman" pitchFamily="18" charset="0"/>
              </a:defRPr>
            </a:lvl8pPr>
            <a:lvl9pPr marL="4030932" indent="-237113" defTabSz="964921" eaLnBrk="0" fontAlgn="base" hangingPunct="0">
              <a:spcBef>
                <a:spcPct val="0"/>
              </a:spcBef>
              <a:spcAft>
                <a:spcPct val="0"/>
              </a:spcAft>
              <a:defRPr sz="2900">
                <a:solidFill>
                  <a:schemeClr val="tx1"/>
                </a:solidFill>
                <a:latin typeface="Times New Roman" pitchFamily="18" charset="0"/>
              </a:defRPr>
            </a:lvl9pPr>
          </a:lstStyle>
          <a:p>
            <a:pPr eaLnBrk="1" hangingPunct="1"/>
            <a:fld id="{85601787-792D-40C7-9D66-343CDC2F2246}" type="slidenum">
              <a:rPr lang="en-US" sz="1300"/>
              <a:pPr eaLnBrk="1" hangingPunct="1"/>
              <a:t>11</a:t>
            </a:fld>
            <a:endParaRPr lang="en-US" sz="1300"/>
          </a:p>
        </p:txBody>
      </p:sp>
    </p:spTree>
    <p:extLst>
      <p:ext uri="{BB962C8B-B14F-4D97-AF65-F5344CB8AC3E}">
        <p14:creationId xmlns:p14="http://schemas.microsoft.com/office/powerpoint/2010/main" val="320988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F94BA74E-C102-4F0C-8CF3-4F87E1CF488B}" type="slidenum">
              <a:rPr lang="en-US" altLang="en-US" sz="1300">
                <a:solidFill>
                  <a:prstClr val="black"/>
                </a:solidFill>
              </a:rPr>
              <a:pPr/>
              <a:t>14</a:t>
            </a:fld>
            <a:endParaRPr lang="en-US" altLang="en-US" sz="1300">
              <a:solidFill>
                <a:prstClr val="black"/>
              </a:solidFill>
            </a:endParaRPr>
          </a:p>
        </p:txBody>
      </p:sp>
    </p:spTree>
    <p:extLst>
      <p:ext uri="{BB962C8B-B14F-4D97-AF65-F5344CB8AC3E}">
        <p14:creationId xmlns:p14="http://schemas.microsoft.com/office/powerpoint/2010/main" val="4113922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HAMLogo2012CoBrandRGB.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838" y="4906963"/>
            <a:ext cx="451961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Title bg blue ima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79400"/>
            <a:ext cx="9144000" cy="4483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userDrawn="1"/>
        </p:nvSpPr>
        <p:spPr bwMode="auto">
          <a:xfrm>
            <a:off x="0" y="6604000"/>
            <a:ext cx="9144000" cy="254000"/>
          </a:xfrm>
          <a:prstGeom prst="rect">
            <a:avLst/>
          </a:prstGeom>
          <a:solidFill>
            <a:srgbClr val="002B55"/>
          </a:solidFill>
          <a:ln w="0">
            <a:noFill/>
            <a:miter lim="800000"/>
            <a:headEnd/>
            <a:tailEnd/>
          </a:ln>
        </p:spPr>
        <p:txBody>
          <a:bodyPr wrap="none" anchor="ctr"/>
          <a:lstStyle/>
          <a:p>
            <a:pPr fontAlgn="auto">
              <a:spcBef>
                <a:spcPts val="0"/>
              </a:spcBef>
              <a:spcAft>
                <a:spcPts val="0"/>
              </a:spcAft>
              <a:defRPr/>
            </a:pPr>
            <a:endParaRPr lang="en-US">
              <a:latin typeface="Arial" charset="0"/>
              <a:ea typeface="ＭＳ Ｐゴシック" charset="-128"/>
              <a:cs typeface="ＭＳ Ｐゴシック" charset="-128"/>
            </a:endParaRPr>
          </a:p>
        </p:txBody>
      </p:sp>
      <p:sp>
        <p:nvSpPr>
          <p:cNvPr id="2" name="Title 1"/>
          <p:cNvSpPr>
            <a:spLocks noGrp="1"/>
          </p:cNvSpPr>
          <p:nvPr>
            <p:ph type="ctrTitle"/>
          </p:nvPr>
        </p:nvSpPr>
        <p:spPr>
          <a:xfrm>
            <a:off x="685800" y="1199042"/>
            <a:ext cx="7772400" cy="1309478"/>
          </a:xfrm>
        </p:spPr>
        <p:txBody>
          <a:bodyPr anchor="t">
            <a:normAutofit/>
          </a:bodyPr>
          <a:lstStyle>
            <a:lvl1pPr>
              <a:defRPr sz="36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86924"/>
            <a:ext cx="7086600" cy="812508"/>
          </a:xfrm>
        </p:spPr>
        <p:txBody>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951710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C3E13B1C-633A-4850-83AE-712BC514C7E7}"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307651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B75433AD-AE48-4A63-9345-D265A9710AF2}"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54287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08EAFED8-1AA2-45E3-ABA5-1C983F2A8FF5}"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46171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1ABE5EF-109A-45D6-9256-768D9AD089F5}"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407961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57674A0-9685-4E08-B8CA-09FF6339F487}"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171891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049DABD-83CB-4BD3-AF29-507881BFB558}"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2374744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36C08CB-4C15-4671-A2CA-23337C8520C6}"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398695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857F3D2C-3E0C-4001-9857-5BD2C318514A}"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55729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Freeform 3"/>
          <p:cNvSpPr/>
          <p:nvPr/>
        </p:nvSpPr>
        <p:spPr>
          <a:xfrm>
            <a:off x="-20638" y="4678363"/>
            <a:ext cx="2535238" cy="2184400"/>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770" h="2184399">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5" name="Picture 13" descr="monte logo 2.wmf"/>
          <p:cNvPicPr>
            <a:picLocks noChangeAspect="1"/>
          </p:cNvPicPr>
          <p:nvPr/>
        </p:nvPicPr>
        <p:blipFill>
          <a:blip r:embed="rId2"/>
          <a:srcRect/>
          <a:stretch>
            <a:fillRect/>
          </a:stretch>
        </p:blipFill>
        <p:spPr bwMode="auto">
          <a:xfrm>
            <a:off x="3117850" y="754063"/>
            <a:ext cx="2665413" cy="446087"/>
          </a:xfrm>
          <a:prstGeom prst="rect">
            <a:avLst/>
          </a:prstGeom>
          <a:noFill/>
          <a:ln w="9525">
            <a:noFill/>
            <a:miter lim="800000"/>
            <a:headEnd/>
            <a:tailEnd/>
          </a:ln>
        </p:spPr>
      </p:pic>
      <p:sp>
        <p:nvSpPr>
          <p:cNvPr id="6" name="Freeform 5"/>
          <p:cNvSpPr/>
          <p:nvPr/>
        </p:nvSpPr>
        <p:spPr bwMode="auto">
          <a:xfrm>
            <a:off x="-15875" y="1773238"/>
            <a:ext cx="2527300" cy="3362325"/>
          </a:xfrm>
          <a:custGeom>
            <a:avLst/>
            <a:gdLst>
              <a:gd name="connsiteX0" fmla="*/ 0 w 711200"/>
              <a:gd name="connsiteY0" fmla="*/ 118536 h 2057400"/>
              <a:gd name="connsiteX1" fmla="*/ 118536 w 711200"/>
              <a:gd name="connsiteY1" fmla="*/ 0 h 2057400"/>
              <a:gd name="connsiteX2" fmla="*/ 592664 w 711200"/>
              <a:gd name="connsiteY2" fmla="*/ 0 h 2057400"/>
              <a:gd name="connsiteX3" fmla="*/ 711200 w 711200"/>
              <a:gd name="connsiteY3" fmla="*/ 118536 h 2057400"/>
              <a:gd name="connsiteX4" fmla="*/ 711200 w 711200"/>
              <a:gd name="connsiteY4" fmla="*/ 1938864 h 2057400"/>
              <a:gd name="connsiteX5" fmla="*/ 592664 w 711200"/>
              <a:gd name="connsiteY5" fmla="*/ 2057400 h 2057400"/>
              <a:gd name="connsiteX6" fmla="*/ 118536 w 711200"/>
              <a:gd name="connsiteY6" fmla="*/ 2057400 h 2057400"/>
              <a:gd name="connsiteX7" fmla="*/ 0 w 711200"/>
              <a:gd name="connsiteY7" fmla="*/ 1938864 h 2057400"/>
              <a:gd name="connsiteX8" fmla="*/ 0 w 711200"/>
              <a:gd name="connsiteY8" fmla="*/ 118536 h 2057400"/>
              <a:gd name="connsiteX0" fmla="*/ 0 w 711200"/>
              <a:gd name="connsiteY0" fmla="*/ 228603 h 2167467"/>
              <a:gd name="connsiteX1" fmla="*/ 118536 w 711200"/>
              <a:gd name="connsiteY1" fmla="*/ 0 h 2167467"/>
              <a:gd name="connsiteX2" fmla="*/ 592664 w 711200"/>
              <a:gd name="connsiteY2" fmla="*/ 110067 h 2167467"/>
              <a:gd name="connsiteX3" fmla="*/ 711200 w 711200"/>
              <a:gd name="connsiteY3" fmla="*/ 228603 h 2167467"/>
              <a:gd name="connsiteX4" fmla="*/ 711200 w 711200"/>
              <a:gd name="connsiteY4" fmla="*/ 2048931 h 2167467"/>
              <a:gd name="connsiteX5" fmla="*/ 592664 w 711200"/>
              <a:gd name="connsiteY5" fmla="*/ 2167467 h 2167467"/>
              <a:gd name="connsiteX6" fmla="*/ 118536 w 711200"/>
              <a:gd name="connsiteY6" fmla="*/ 2167467 h 2167467"/>
              <a:gd name="connsiteX7" fmla="*/ 0 w 711200"/>
              <a:gd name="connsiteY7" fmla="*/ 2048931 h 2167467"/>
              <a:gd name="connsiteX8" fmla="*/ 0 w 711200"/>
              <a:gd name="connsiteY8" fmla="*/ 228603 h 2167467"/>
              <a:gd name="connsiteX0" fmla="*/ 0 w 711200"/>
              <a:gd name="connsiteY0" fmla="*/ 228603 h 2167467"/>
              <a:gd name="connsiteX1" fmla="*/ 118536 w 711200"/>
              <a:gd name="connsiteY1" fmla="*/ 0 h 2167467"/>
              <a:gd name="connsiteX2" fmla="*/ 592664 w 711200"/>
              <a:gd name="connsiteY2" fmla="*/ 110067 h 2167467"/>
              <a:gd name="connsiteX3" fmla="*/ 711200 w 711200"/>
              <a:gd name="connsiteY3" fmla="*/ 228603 h 2167467"/>
              <a:gd name="connsiteX4" fmla="*/ 711200 w 711200"/>
              <a:gd name="connsiteY4" fmla="*/ 2048931 h 2167467"/>
              <a:gd name="connsiteX5" fmla="*/ 592664 w 711200"/>
              <a:gd name="connsiteY5" fmla="*/ 2167467 h 2167467"/>
              <a:gd name="connsiteX6" fmla="*/ 118536 w 711200"/>
              <a:gd name="connsiteY6" fmla="*/ 2167467 h 2167467"/>
              <a:gd name="connsiteX7" fmla="*/ 0 w 711200"/>
              <a:gd name="connsiteY7" fmla="*/ 2048931 h 2167467"/>
              <a:gd name="connsiteX8" fmla="*/ 0 w 711200"/>
              <a:gd name="connsiteY8" fmla="*/ 228603 h 2167467"/>
              <a:gd name="connsiteX0" fmla="*/ 0 w 711200"/>
              <a:gd name="connsiteY0" fmla="*/ 228603 h 2167467"/>
              <a:gd name="connsiteX1" fmla="*/ 118536 w 711200"/>
              <a:gd name="connsiteY1" fmla="*/ 0 h 2167467"/>
              <a:gd name="connsiteX2" fmla="*/ 592664 w 711200"/>
              <a:gd name="connsiteY2" fmla="*/ 110067 h 2167467"/>
              <a:gd name="connsiteX3" fmla="*/ 711200 w 711200"/>
              <a:gd name="connsiteY3" fmla="*/ 228603 h 2167467"/>
              <a:gd name="connsiteX4" fmla="*/ 711200 w 711200"/>
              <a:gd name="connsiteY4" fmla="*/ 2048931 h 2167467"/>
              <a:gd name="connsiteX5" fmla="*/ 592664 w 711200"/>
              <a:gd name="connsiteY5" fmla="*/ 2167467 h 2167467"/>
              <a:gd name="connsiteX6" fmla="*/ 118536 w 711200"/>
              <a:gd name="connsiteY6" fmla="*/ 2167467 h 2167467"/>
              <a:gd name="connsiteX7" fmla="*/ 0 w 711200"/>
              <a:gd name="connsiteY7" fmla="*/ 2048931 h 2167467"/>
              <a:gd name="connsiteX8" fmla="*/ 0 w 711200"/>
              <a:gd name="connsiteY8" fmla="*/ 228603 h 21674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167467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256367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019300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321733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97366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0 w 711200"/>
              <a:gd name="connsiteY8" fmla="*/ 228603 h 2319867"/>
              <a:gd name="connsiteX0" fmla="*/ 123825 w 711200"/>
              <a:gd name="connsiteY0" fmla="*/ 228603 h 2319867"/>
              <a:gd name="connsiteX1" fmla="*/ 118536 w 711200"/>
              <a:gd name="connsiteY1" fmla="*/ 0 h 2319867"/>
              <a:gd name="connsiteX2" fmla="*/ 592664 w 711200"/>
              <a:gd name="connsiteY2" fmla="*/ 97366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123825 w 711200"/>
              <a:gd name="connsiteY8" fmla="*/ 228603 h 2319867"/>
              <a:gd name="connsiteX0" fmla="*/ 123825 w 711200"/>
              <a:gd name="connsiteY0" fmla="*/ 228603 h 2319867"/>
              <a:gd name="connsiteX1" fmla="*/ 118536 w 711200"/>
              <a:gd name="connsiteY1" fmla="*/ 0 h 2319867"/>
              <a:gd name="connsiteX2" fmla="*/ 592664 w 711200"/>
              <a:gd name="connsiteY2" fmla="*/ 97366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123825 w 711200"/>
              <a:gd name="connsiteY8" fmla="*/ 228603 h 2319867"/>
              <a:gd name="connsiteX0" fmla="*/ 70755 w 658130"/>
              <a:gd name="connsiteY0" fmla="*/ 228603 h 2319867"/>
              <a:gd name="connsiteX1" fmla="*/ 65466 w 658130"/>
              <a:gd name="connsiteY1" fmla="*/ 0 h 2319867"/>
              <a:gd name="connsiteX2" fmla="*/ 539594 w 658130"/>
              <a:gd name="connsiteY2" fmla="*/ 97366 h 2319867"/>
              <a:gd name="connsiteX3" fmla="*/ 658130 w 658130"/>
              <a:gd name="connsiteY3" fmla="*/ 228603 h 2319867"/>
              <a:gd name="connsiteX4" fmla="*/ 658130 w 658130"/>
              <a:gd name="connsiteY4" fmla="*/ 2048931 h 2319867"/>
              <a:gd name="connsiteX5" fmla="*/ 539594 w 658130"/>
              <a:gd name="connsiteY5" fmla="*/ 2197100 h 2319867"/>
              <a:gd name="connsiteX6" fmla="*/ 65466 w 658130"/>
              <a:gd name="connsiteY6" fmla="*/ 2319867 h 2319867"/>
              <a:gd name="connsiteX7" fmla="*/ 77105 w 658130"/>
              <a:gd name="connsiteY7" fmla="*/ 2048931 h 2319867"/>
              <a:gd name="connsiteX8" fmla="*/ 70755 w 658130"/>
              <a:gd name="connsiteY8" fmla="*/ 228603 h 2319867"/>
              <a:gd name="connsiteX0" fmla="*/ 7255 w 594630"/>
              <a:gd name="connsiteY0" fmla="*/ 228603 h 2319867"/>
              <a:gd name="connsiteX1" fmla="*/ 1966 w 594630"/>
              <a:gd name="connsiteY1" fmla="*/ 0 h 2319867"/>
              <a:gd name="connsiteX2" fmla="*/ 476094 w 594630"/>
              <a:gd name="connsiteY2" fmla="*/ 97366 h 2319867"/>
              <a:gd name="connsiteX3" fmla="*/ 594630 w 594630"/>
              <a:gd name="connsiteY3" fmla="*/ 228603 h 2319867"/>
              <a:gd name="connsiteX4" fmla="*/ 594630 w 594630"/>
              <a:gd name="connsiteY4" fmla="*/ 2048931 h 2319867"/>
              <a:gd name="connsiteX5" fmla="*/ 476094 w 594630"/>
              <a:gd name="connsiteY5" fmla="*/ 2197100 h 2319867"/>
              <a:gd name="connsiteX6" fmla="*/ 1966 w 594630"/>
              <a:gd name="connsiteY6" fmla="*/ 2319867 h 2319867"/>
              <a:gd name="connsiteX7" fmla="*/ 13605 w 594630"/>
              <a:gd name="connsiteY7" fmla="*/ 2048931 h 2319867"/>
              <a:gd name="connsiteX8" fmla="*/ 7255 w 594630"/>
              <a:gd name="connsiteY8" fmla="*/ 228603 h 2319867"/>
              <a:gd name="connsiteX0" fmla="*/ 7255 w 594630"/>
              <a:gd name="connsiteY0" fmla="*/ 228603 h 2319867"/>
              <a:gd name="connsiteX1" fmla="*/ 1966 w 594630"/>
              <a:gd name="connsiteY1" fmla="*/ 0 h 2319867"/>
              <a:gd name="connsiteX2" fmla="*/ 476094 w 594630"/>
              <a:gd name="connsiteY2" fmla="*/ 97366 h 2319867"/>
              <a:gd name="connsiteX3" fmla="*/ 594630 w 594630"/>
              <a:gd name="connsiteY3" fmla="*/ 228603 h 2319867"/>
              <a:gd name="connsiteX4" fmla="*/ 594630 w 594630"/>
              <a:gd name="connsiteY4" fmla="*/ 2048931 h 2319867"/>
              <a:gd name="connsiteX5" fmla="*/ 476094 w 594630"/>
              <a:gd name="connsiteY5" fmla="*/ 2197100 h 2319867"/>
              <a:gd name="connsiteX6" fmla="*/ 1966 w 594630"/>
              <a:gd name="connsiteY6" fmla="*/ 2319867 h 2319867"/>
              <a:gd name="connsiteX7" fmla="*/ 13605 w 594630"/>
              <a:gd name="connsiteY7" fmla="*/ 2048931 h 2319867"/>
              <a:gd name="connsiteX8" fmla="*/ 7255 w 594630"/>
              <a:gd name="connsiteY8" fmla="*/ 228603 h 2319867"/>
              <a:gd name="connsiteX0" fmla="*/ 7255 w 594630"/>
              <a:gd name="connsiteY0" fmla="*/ 228603 h 2319867"/>
              <a:gd name="connsiteX1" fmla="*/ 1966 w 594630"/>
              <a:gd name="connsiteY1" fmla="*/ 0 h 2319867"/>
              <a:gd name="connsiteX2" fmla="*/ 476094 w 594630"/>
              <a:gd name="connsiteY2" fmla="*/ 97366 h 2319867"/>
              <a:gd name="connsiteX3" fmla="*/ 594630 w 594630"/>
              <a:gd name="connsiteY3" fmla="*/ 228603 h 2319867"/>
              <a:gd name="connsiteX4" fmla="*/ 594630 w 594630"/>
              <a:gd name="connsiteY4" fmla="*/ 2226651 h 2319867"/>
              <a:gd name="connsiteX5" fmla="*/ 476094 w 594630"/>
              <a:gd name="connsiteY5" fmla="*/ 2197100 h 2319867"/>
              <a:gd name="connsiteX6" fmla="*/ 1966 w 594630"/>
              <a:gd name="connsiteY6" fmla="*/ 2319867 h 2319867"/>
              <a:gd name="connsiteX7" fmla="*/ 13605 w 594630"/>
              <a:gd name="connsiteY7" fmla="*/ 2048931 h 2319867"/>
              <a:gd name="connsiteX8" fmla="*/ 7255 w 594630"/>
              <a:gd name="connsiteY8" fmla="*/ 228603 h 2319867"/>
              <a:gd name="connsiteX0" fmla="*/ 7255 w 594630"/>
              <a:gd name="connsiteY0" fmla="*/ 228603 h 2374819"/>
              <a:gd name="connsiteX1" fmla="*/ 1966 w 594630"/>
              <a:gd name="connsiteY1" fmla="*/ 0 h 2374819"/>
              <a:gd name="connsiteX2" fmla="*/ 476094 w 594630"/>
              <a:gd name="connsiteY2" fmla="*/ 97366 h 2374819"/>
              <a:gd name="connsiteX3" fmla="*/ 594630 w 594630"/>
              <a:gd name="connsiteY3" fmla="*/ 228603 h 2374819"/>
              <a:gd name="connsiteX4" fmla="*/ 594630 w 594630"/>
              <a:gd name="connsiteY4" fmla="*/ 2226651 h 2374819"/>
              <a:gd name="connsiteX5" fmla="*/ 476094 w 594630"/>
              <a:gd name="connsiteY5" fmla="*/ 2374819 h 2374819"/>
              <a:gd name="connsiteX6" fmla="*/ 1966 w 594630"/>
              <a:gd name="connsiteY6" fmla="*/ 2319867 h 2374819"/>
              <a:gd name="connsiteX7" fmla="*/ 13605 w 594630"/>
              <a:gd name="connsiteY7" fmla="*/ 2048931 h 2374819"/>
              <a:gd name="connsiteX8" fmla="*/ 7255 w 594630"/>
              <a:gd name="connsiteY8" fmla="*/ 228603 h 2374819"/>
              <a:gd name="connsiteX0" fmla="*/ 1895418 w 2482793"/>
              <a:gd name="connsiteY0" fmla="*/ 228603 h 2891107"/>
              <a:gd name="connsiteX1" fmla="*/ 1890129 w 2482793"/>
              <a:gd name="connsiteY1" fmla="*/ 0 h 2891107"/>
              <a:gd name="connsiteX2" fmla="*/ 2364257 w 2482793"/>
              <a:gd name="connsiteY2" fmla="*/ 97366 h 2891107"/>
              <a:gd name="connsiteX3" fmla="*/ 2482793 w 2482793"/>
              <a:gd name="connsiteY3" fmla="*/ 228603 h 2891107"/>
              <a:gd name="connsiteX4" fmla="*/ 2482793 w 2482793"/>
              <a:gd name="connsiteY4" fmla="*/ 2226651 h 2891107"/>
              <a:gd name="connsiteX5" fmla="*/ 2364257 w 2482793"/>
              <a:gd name="connsiteY5" fmla="*/ 2374819 h 2891107"/>
              <a:gd name="connsiteX6" fmla="*/ 0 w 2482793"/>
              <a:gd name="connsiteY6" fmla="*/ 2891107 h 2891107"/>
              <a:gd name="connsiteX7" fmla="*/ 1901768 w 2482793"/>
              <a:gd name="connsiteY7" fmla="*/ 2048931 h 2891107"/>
              <a:gd name="connsiteX8" fmla="*/ 1895418 w 2482793"/>
              <a:gd name="connsiteY8" fmla="*/ 228603 h 2891107"/>
              <a:gd name="connsiteX0" fmla="*/ 1922755 w 2510130"/>
              <a:gd name="connsiteY0" fmla="*/ 685595 h 3348099"/>
              <a:gd name="connsiteX1" fmla="*/ 1966 w 2510130"/>
              <a:gd name="connsiteY1" fmla="*/ 0 h 3348099"/>
              <a:gd name="connsiteX2" fmla="*/ 2391594 w 2510130"/>
              <a:gd name="connsiteY2" fmla="*/ 554358 h 3348099"/>
              <a:gd name="connsiteX3" fmla="*/ 2510130 w 2510130"/>
              <a:gd name="connsiteY3" fmla="*/ 685595 h 3348099"/>
              <a:gd name="connsiteX4" fmla="*/ 2510130 w 2510130"/>
              <a:gd name="connsiteY4" fmla="*/ 2683643 h 3348099"/>
              <a:gd name="connsiteX5" fmla="*/ 2391594 w 2510130"/>
              <a:gd name="connsiteY5" fmla="*/ 2831811 h 3348099"/>
              <a:gd name="connsiteX6" fmla="*/ 27337 w 2510130"/>
              <a:gd name="connsiteY6" fmla="*/ 3348099 h 3348099"/>
              <a:gd name="connsiteX7" fmla="*/ 1929105 w 2510130"/>
              <a:gd name="connsiteY7" fmla="*/ 2505923 h 3348099"/>
              <a:gd name="connsiteX8" fmla="*/ 1922755 w 2510130"/>
              <a:gd name="connsiteY8" fmla="*/ 685595 h 3348099"/>
              <a:gd name="connsiteX0" fmla="*/ 19941 w 2510130"/>
              <a:gd name="connsiteY0" fmla="*/ 1015645 h 3348099"/>
              <a:gd name="connsiteX1" fmla="*/ 1966 w 2510130"/>
              <a:gd name="connsiteY1" fmla="*/ 0 h 3348099"/>
              <a:gd name="connsiteX2" fmla="*/ 2391594 w 2510130"/>
              <a:gd name="connsiteY2" fmla="*/ 554358 h 3348099"/>
              <a:gd name="connsiteX3" fmla="*/ 2510130 w 2510130"/>
              <a:gd name="connsiteY3" fmla="*/ 685595 h 3348099"/>
              <a:gd name="connsiteX4" fmla="*/ 2510130 w 2510130"/>
              <a:gd name="connsiteY4" fmla="*/ 2683643 h 3348099"/>
              <a:gd name="connsiteX5" fmla="*/ 2391594 w 2510130"/>
              <a:gd name="connsiteY5" fmla="*/ 2831811 h 3348099"/>
              <a:gd name="connsiteX6" fmla="*/ 27337 w 2510130"/>
              <a:gd name="connsiteY6" fmla="*/ 3348099 h 3348099"/>
              <a:gd name="connsiteX7" fmla="*/ 1929105 w 2510130"/>
              <a:gd name="connsiteY7" fmla="*/ 2505923 h 3348099"/>
              <a:gd name="connsiteX8" fmla="*/ 19941 w 2510130"/>
              <a:gd name="connsiteY8" fmla="*/ 1015645 h 3348099"/>
              <a:gd name="connsiteX0" fmla="*/ 21138 w 2511327"/>
              <a:gd name="connsiteY0" fmla="*/ 1015645 h 3348099"/>
              <a:gd name="connsiteX1" fmla="*/ 3163 w 2511327"/>
              <a:gd name="connsiteY1" fmla="*/ 0 h 3348099"/>
              <a:gd name="connsiteX2" fmla="*/ 2392791 w 2511327"/>
              <a:gd name="connsiteY2" fmla="*/ 554358 h 3348099"/>
              <a:gd name="connsiteX3" fmla="*/ 2511327 w 2511327"/>
              <a:gd name="connsiteY3" fmla="*/ 685595 h 3348099"/>
              <a:gd name="connsiteX4" fmla="*/ 2511327 w 2511327"/>
              <a:gd name="connsiteY4" fmla="*/ 2683643 h 3348099"/>
              <a:gd name="connsiteX5" fmla="*/ 2392791 w 2511327"/>
              <a:gd name="connsiteY5" fmla="*/ 2831811 h 3348099"/>
              <a:gd name="connsiteX6" fmla="*/ 28534 w 2511327"/>
              <a:gd name="connsiteY6" fmla="*/ 3348099 h 3348099"/>
              <a:gd name="connsiteX7" fmla="*/ 2117 w 2511327"/>
              <a:gd name="connsiteY7" fmla="*/ 2353592 h 3348099"/>
              <a:gd name="connsiteX8" fmla="*/ 21138 w 2511327"/>
              <a:gd name="connsiteY8" fmla="*/ 1015645 h 3348099"/>
              <a:gd name="connsiteX0" fmla="*/ 21138 w 2511327"/>
              <a:gd name="connsiteY0" fmla="*/ 1015645 h 3348099"/>
              <a:gd name="connsiteX1" fmla="*/ 3163 w 2511327"/>
              <a:gd name="connsiteY1" fmla="*/ 0 h 3348099"/>
              <a:gd name="connsiteX2" fmla="*/ 2392791 w 2511327"/>
              <a:gd name="connsiteY2" fmla="*/ 554358 h 3348099"/>
              <a:gd name="connsiteX3" fmla="*/ 2511327 w 2511327"/>
              <a:gd name="connsiteY3" fmla="*/ 685595 h 3348099"/>
              <a:gd name="connsiteX4" fmla="*/ 2511327 w 2511327"/>
              <a:gd name="connsiteY4" fmla="*/ 2683643 h 3348099"/>
              <a:gd name="connsiteX5" fmla="*/ 2392791 w 2511327"/>
              <a:gd name="connsiteY5" fmla="*/ 2831811 h 3348099"/>
              <a:gd name="connsiteX6" fmla="*/ 28534 w 2511327"/>
              <a:gd name="connsiteY6" fmla="*/ 3348099 h 3348099"/>
              <a:gd name="connsiteX7" fmla="*/ 2117 w 2511327"/>
              <a:gd name="connsiteY7" fmla="*/ 2353592 h 3348099"/>
              <a:gd name="connsiteX8" fmla="*/ 21138 w 2511327"/>
              <a:gd name="connsiteY8" fmla="*/ 1015645 h 3348099"/>
              <a:gd name="connsiteX0" fmla="*/ 54822 w 2545011"/>
              <a:gd name="connsiteY0" fmla="*/ 1015645 h 3348099"/>
              <a:gd name="connsiteX1" fmla="*/ 36847 w 2545011"/>
              <a:gd name="connsiteY1" fmla="*/ 0 h 3348099"/>
              <a:gd name="connsiteX2" fmla="*/ 2426475 w 2545011"/>
              <a:gd name="connsiteY2" fmla="*/ 554358 h 3348099"/>
              <a:gd name="connsiteX3" fmla="*/ 2545011 w 2545011"/>
              <a:gd name="connsiteY3" fmla="*/ 685595 h 3348099"/>
              <a:gd name="connsiteX4" fmla="*/ 2545011 w 2545011"/>
              <a:gd name="connsiteY4" fmla="*/ 2683643 h 3348099"/>
              <a:gd name="connsiteX5" fmla="*/ 2426475 w 2545011"/>
              <a:gd name="connsiteY5" fmla="*/ 2831811 h 3348099"/>
              <a:gd name="connsiteX6" fmla="*/ 62218 w 2545011"/>
              <a:gd name="connsiteY6" fmla="*/ 3348099 h 3348099"/>
              <a:gd name="connsiteX7" fmla="*/ 35801 w 2545011"/>
              <a:gd name="connsiteY7" fmla="*/ 2353592 h 3348099"/>
              <a:gd name="connsiteX8" fmla="*/ 54822 w 2545011"/>
              <a:gd name="connsiteY8" fmla="*/ 1015645 h 3348099"/>
              <a:gd name="connsiteX0" fmla="*/ 54822 w 2545011"/>
              <a:gd name="connsiteY0" fmla="*/ 1015645 h 3348099"/>
              <a:gd name="connsiteX1" fmla="*/ 36847 w 2545011"/>
              <a:gd name="connsiteY1" fmla="*/ 0 h 3348099"/>
              <a:gd name="connsiteX2" fmla="*/ 2426475 w 2545011"/>
              <a:gd name="connsiteY2" fmla="*/ 554358 h 3348099"/>
              <a:gd name="connsiteX3" fmla="*/ 2545011 w 2545011"/>
              <a:gd name="connsiteY3" fmla="*/ 685595 h 3348099"/>
              <a:gd name="connsiteX4" fmla="*/ 2545011 w 2545011"/>
              <a:gd name="connsiteY4" fmla="*/ 2683643 h 3348099"/>
              <a:gd name="connsiteX5" fmla="*/ 2426475 w 2545011"/>
              <a:gd name="connsiteY5" fmla="*/ 2831811 h 3348099"/>
              <a:gd name="connsiteX6" fmla="*/ 62218 w 2545011"/>
              <a:gd name="connsiteY6" fmla="*/ 3348099 h 3348099"/>
              <a:gd name="connsiteX7" fmla="*/ 35801 w 2545011"/>
              <a:gd name="connsiteY7" fmla="*/ 2353592 h 3348099"/>
              <a:gd name="connsiteX8" fmla="*/ 54822 w 2545011"/>
              <a:gd name="connsiteY8" fmla="*/ 1015645 h 3348099"/>
              <a:gd name="connsiteX0" fmla="*/ 54822 w 2545011"/>
              <a:gd name="connsiteY0" fmla="*/ 1015645 h 3348099"/>
              <a:gd name="connsiteX1" fmla="*/ 36847 w 2545011"/>
              <a:gd name="connsiteY1" fmla="*/ 0 h 3348099"/>
              <a:gd name="connsiteX2" fmla="*/ 2426475 w 2545011"/>
              <a:gd name="connsiteY2" fmla="*/ 554358 h 3348099"/>
              <a:gd name="connsiteX3" fmla="*/ 2545011 w 2545011"/>
              <a:gd name="connsiteY3" fmla="*/ 685595 h 3348099"/>
              <a:gd name="connsiteX4" fmla="*/ 2545011 w 2545011"/>
              <a:gd name="connsiteY4" fmla="*/ 2683643 h 3348099"/>
              <a:gd name="connsiteX5" fmla="*/ 2426475 w 2545011"/>
              <a:gd name="connsiteY5" fmla="*/ 2831811 h 3348099"/>
              <a:gd name="connsiteX6" fmla="*/ 62218 w 2545011"/>
              <a:gd name="connsiteY6" fmla="*/ 3348099 h 3348099"/>
              <a:gd name="connsiteX7" fmla="*/ 35801 w 2545011"/>
              <a:gd name="connsiteY7" fmla="*/ 2353592 h 3348099"/>
              <a:gd name="connsiteX8" fmla="*/ 54822 w 2545011"/>
              <a:gd name="connsiteY8" fmla="*/ 1015645 h 3348099"/>
              <a:gd name="connsiteX0" fmla="*/ 48625 w 2538814"/>
              <a:gd name="connsiteY0" fmla="*/ 1015645 h 3348099"/>
              <a:gd name="connsiteX1" fmla="*/ 30650 w 2538814"/>
              <a:gd name="connsiteY1" fmla="*/ 0 h 3348099"/>
              <a:gd name="connsiteX2" fmla="*/ 2420278 w 2538814"/>
              <a:gd name="connsiteY2" fmla="*/ 554358 h 3348099"/>
              <a:gd name="connsiteX3" fmla="*/ 2538814 w 2538814"/>
              <a:gd name="connsiteY3" fmla="*/ 685595 h 3348099"/>
              <a:gd name="connsiteX4" fmla="*/ 2538814 w 2538814"/>
              <a:gd name="connsiteY4" fmla="*/ 2683643 h 3348099"/>
              <a:gd name="connsiteX5" fmla="*/ 2420278 w 2538814"/>
              <a:gd name="connsiteY5" fmla="*/ 2831811 h 3348099"/>
              <a:gd name="connsiteX6" fmla="*/ 56021 w 2538814"/>
              <a:gd name="connsiteY6" fmla="*/ 3348099 h 3348099"/>
              <a:gd name="connsiteX7" fmla="*/ 29604 w 2538814"/>
              <a:gd name="connsiteY7" fmla="*/ 2353592 h 3348099"/>
              <a:gd name="connsiteX8" fmla="*/ 48625 w 2538814"/>
              <a:gd name="connsiteY8" fmla="*/ 1015645 h 3348099"/>
              <a:gd name="connsiteX0" fmla="*/ 48625 w 2538814"/>
              <a:gd name="connsiteY0" fmla="*/ 1015645 h 3348099"/>
              <a:gd name="connsiteX1" fmla="*/ 30650 w 2538814"/>
              <a:gd name="connsiteY1" fmla="*/ 0 h 3348099"/>
              <a:gd name="connsiteX2" fmla="*/ 2420278 w 2538814"/>
              <a:gd name="connsiteY2" fmla="*/ 554358 h 3348099"/>
              <a:gd name="connsiteX3" fmla="*/ 2538814 w 2538814"/>
              <a:gd name="connsiteY3" fmla="*/ 685595 h 3348099"/>
              <a:gd name="connsiteX4" fmla="*/ 2538814 w 2538814"/>
              <a:gd name="connsiteY4" fmla="*/ 2683643 h 3348099"/>
              <a:gd name="connsiteX5" fmla="*/ 2420278 w 2538814"/>
              <a:gd name="connsiteY5" fmla="*/ 2831811 h 3348099"/>
              <a:gd name="connsiteX6" fmla="*/ 56021 w 2538814"/>
              <a:gd name="connsiteY6" fmla="*/ 3348099 h 3348099"/>
              <a:gd name="connsiteX7" fmla="*/ 29604 w 2538814"/>
              <a:gd name="connsiteY7" fmla="*/ 2353592 h 3348099"/>
              <a:gd name="connsiteX8" fmla="*/ 48625 w 2538814"/>
              <a:gd name="connsiteY8" fmla="*/ 1015645 h 3348099"/>
              <a:gd name="connsiteX0" fmla="*/ 48625 w 2538814"/>
              <a:gd name="connsiteY0" fmla="*/ 1015645 h 3348099"/>
              <a:gd name="connsiteX1" fmla="*/ 30650 w 2538814"/>
              <a:gd name="connsiteY1" fmla="*/ 0 h 3348099"/>
              <a:gd name="connsiteX2" fmla="*/ 2420278 w 2538814"/>
              <a:gd name="connsiteY2" fmla="*/ 554358 h 3348099"/>
              <a:gd name="connsiteX3" fmla="*/ 2538814 w 2538814"/>
              <a:gd name="connsiteY3" fmla="*/ 685595 h 3348099"/>
              <a:gd name="connsiteX4" fmla="*/ 2538814 w 2538814"/>
              <a:gd name="connsiteY4" fmla="*/ 2683643 h 3348099"/>
              <a:gd name="connsiteX5" fmla="*/ 2420278 w 2538814"/>
              <a:gd name="connsiteY5" fmla="*/ 2831811 h 3348099"/>
              <a:gd name="connsiteX6" fmla="*/ 56021 w 2538814"/>
              <a:gd name="connsiteY6" fmla="*/ 3348099 h 3348099"/>
              <a:gd name="connsiteX7" fmla="*/ 156458 w 2538814"/>
              <a:gd name="connsiteY7" fmla="*/ 2353592 h 3348099"/>
              <a:gd name="connsiteX8" fmla="*/ 48625 w 2538814"/>
              <a:gd name="connsiteY8" fmla="*/ 1015645 h 3348099"/>
              <a:gd name="connsiteX0" fmla="*/ 165824 w 2510130"/>
              <a:gd name="connsiteY0" fmla="*/ 1015645 h 3348099"/>
              <a:gd name="connsiteX1" fmla="*/ 1966 w 2510130"/>
              <a:gd name="connsiteY1" fmla="*/ 0 h 3348099"/>
              <a:gd name="connsiteX2" fmla="*/ 2391594 w 2510130"/>
              <a:gd name="connsiteY2" fmla="*/ 554358 h 3348099"/>
              <a:gd name="connsiteX3" fmla="*/ 2510130 w 2510130"/>
              <a:gd name="connsiteY3" fmla="*/ 685595 h 3348099"/>
              <a:gd name="connsiteX4" fmla="*/ 2510130 w 2510130"/>
              <a:gd name="connsiteY4" fmla="*/ 2683643 h 3348099"/>
              <a:gd name="connsiteX5" fmla="*/ 2391594 w 2510130"/>
              <a:gd name="connsiteY5" fmla="*/ 2831811 h 3348099"/>
              <a:gd name="connsiteX6" fmla="*/ 27337 w 2510130"/>
              <a:gd name="connsiteY6" fmla="*/ 3348099 h 3348099"/>
              <a:gd name="connsiteX7" fmla="*/ 127774 w 2510130"/>
              <a:gd name="connsiteY7" fmla="*/ 2353592 h 3348099"/>
              <a:gd name="connsiteX8" fmla="*/ 165824 w 2510130"/>
              <a:gd name="connsiteY8" fmla="*/ 1015645 h 3348099"/>
              <a:gd name="connsiteX0" fmla="*/ 165824 w 2510130"/>
              <a:gd name="connsiteY0" fmla="*/ 1015645 h 3348099"/>
              <a:gd name="connsiteX1" fmla="*/ 1966 w 2510130"/>
              <a:gd name="connsiteY1" fmla="*/ 0 h 3348099"/>
              <a:gd name="connsiteX2" fmla="*/ 2391594 w 2510130"/>
              <a:gd name="connsiteY2" fmla="*/ 554358 h 3348099"/>
              <a:gd name="connsiteX3" fmla="*/ 2510130 w 2510130"/>
              <a:gd name="connsiteY3" fmla="*/ 685595 h 3348099"/>
              <a:gd name="connsiteX4" fmla="*/ 2510130 w 2510130"/>
              <a:gd name="connsiteY4" fmla="*/ 2683643 h 3348099"/>
              <a:gd name="connsiteX5" fmla="*/ 2391594 w 2510130"/>
              <a:gd name="connsiteY5" fmla="*/ 2831811 h 3348099"/>
              <a:gd name="connsiteX6" fmla="*/ 27337 w 2510130"/>
              <a:gd name="connsiteY6" fmla="*/ 3348099 h 3348099"/>
              <a:gd name="connsiteX7" fmla="*/ 127774 w 2510130"/>
              <a:gd name="connsiteY7" fmla="*/ 2353592 h 3348099"/>
              <a:gd name="connsiteX8" fmla="*/ 165824 w 2510130"/>
              <a:gd name="connsiteY8" fmla="*/ 1015645 h 3348099"/>
              <a:gd name="connsiteX0" fmla="*/ 165824 w 2510130"/>
              <a:gd name="connsiteY0" fmla="*/ 1015645 h 3348099"/>
              <a:gd name="connsiteX1" fmla="*/ 1966 w 2510130"/>
              <a:gd name="connsiteY1" fmla="*/ 0 h 3348099"/>
              <a:gd name="connsiteX2" fmla="*/ 2391594 w 2510130"/>
              <a:gd name="connsiteY2" fmla="*/ 554358 h 3348099"/>
              <a:gd name="connsiteX3" fmla="*/ 2510130 w 2510130"/>
              <a:gd name="connsiteY3" fmla="*/ 685595 h 3348099"/>
              <a:gd name="connsiteX4" fmla="*/ 2510130 w 2510130"/>
              <a:gd name="connsiteY4" fmla="*/ 2683643 h 3348099"/>
              <a:gd name="connsiteX5" fmla="*/ 2391594 w 2510130"/>
              <a:gd name="connsiteY5" fmla="*/ 2831811 h 3348099"/>
              <a:gd name="connsiteX6" fmla="*/ 27337 w 2510130"/>
              <a:gd name="connsiteY6" fmla="*/ 3348099 h 3348099"/>
              <a:gd name="connsiteX7" fmla="*/ 127774 w 2510130"/>
              <a:gd name="connsiteY7" fmla="*/ 2353592 h 3348099"/>
              <a:gd name="connsiteX8" fmla="*/ 165824 w 2510130"/>
              <a:gd name="connsiteY8" fmla="*/ 1015645 h 3348099"/>
              <a:gd name="connsiteX0" fmla="*/ 165824 w 2510130"/>
              <a:gd name="connsiteY0" fmla="*/ 1015645 h 3265587"/>
              <a:gd name="connsiteX1" fmla="*/ 1966 w 2510130"/>
              <a:gd name="connsiteY1" fmla="*/ 0 h 3265587"/>
              <a:gd name="connsiteX2" fmla="*/ 2391594 w 2510130"/>
              <a:gd name="connsiteY2" fmla="*/ 554358 h 3265587"/>
              <a:gd name="connsiteX3" fmla="*/ 2510130 w 2510130"/>
              <a:gd name="connsiteY3" fmla="*/ 685595 h 3265587"/>
              <a:gd name="connsiteX4" fmla="*/ 2510130 w 2510130"/>
              <a:gd name="connsiteY4" fmla="*/ 2683643 h 3265587"/>
              <a:gd name="connsiteX5" fmla="*/ 2391594 w 2510130"/>
              <a:gd name="connsiteY5" fmla="*/ 2831811 h 3265587"/>
              <a:gd name="connsiteX6" fmla="*/ 338130 w 2510130"/>
              <a:gd name="connsiteY6" fmla="*/ 3265587 h 3265587"/>
              <a:gd name="connsiteX7" fmla="*/ 127774 w 2510130"/>
              <a:gd name="connsiteY7" fmla="*/ 2353592 h 3265587"/>
              <a:gd name="connsiteX8" fmla="*/ 165824 w 2510130"/>
              <a:gd name="connsiteY8" fmla="*/ 1015645 h 3265587"/>
              <a:gd name="connsiteX0" fmla="*/ 170201 w 2514507"/>
              <a:gd name="connsiteY0" fmla="*/ 1015645 h 3360794"/>
              <a:gd name="connsiteX1" fmla="*/ 6343 w 2514507"/>
              <a:gd name="connsiteY1" fmla="*/ 0 h 3360794"/>
              <a:gd name="connsiteX2" fmla="*/ 2395971 w 2514507"/>
              <a:gd name="connsiteY2" fmla="*/ 554358 h 3360794"/>
              <a:gd name="connsiteX3" fmla="*/ 2514507 w 2514507"/>
              <a:gd name="connsiteY3" fmla="*/ 685595 h 3360794"/>
              <a:gd name="connsiteX4" fmla="*/ 2514507 w 2514507"/>
              <a:gd name="connsiteY4" fmla="*/ 2683643 h 3360794"/>
              <a:gd name="connsiteX5" fmla="*/ 2395971 w 2514507"/>
              <a:gd name="connsiteY5" fmla="*/ 2831811 h 3360794"/>
              <a:gd name="connsiteX6" fmla="*/ 0 w 2514507"/>
              <a:gd name="connsiteY6" fmla="*/ 3360794 h 3360794"/>
              <a:gd name="connsiteX7" fmla="*/ 132151 w 2514507"/>
              <a:gd name="connsiteY7" fmla="*/ 2353592 h 3360794"/>
              <a:gd name="connsiteX8" fmla="*/ 170201 w 2514507"/>
              <a:gd name="connsiteY8" fmla="*/ 1015645 h 3360794"/>
              <a:gd name="connsiteX0" fmla="*/ 179707 w 2524013"/>
              <a:gd name="connsiteY0" fmla="*/ 1015645 h 3360794"/>
              <a:gd name="connsiteX1" fmla="*/ 15849 w 2524013"/>
              <a:gd name="connsiteY1" fmla="*/ 0 h 3360794"/>
              <a:gd name="connsiteX2" fmla="*/ 2405477 w 2524013"/>
              <a:gd name="connsiteY2" fmla="*/ 554358 h 3360794"/>
              <a:gd name="connsiteX3" fmla="*/ 2524013 w 2524013"/>
              <a:gd name="connsiteY3" fmla="*/ 685595 h 3360794"/>
              <a:gd name="connsiteX4" fmla="*/ 2524013 w 2524013"/>
              <a:gd name="connsiteY4" fmla="*/ 2683643 h 3360794"/>
              <a:gd name="connsiteX5" fmla="*/ 2405477 w 2524013"/>
              <a:gd name="connsiteY5" fmla="*/ 2831811 h 3360794"/>
              <a:gd name="connsiteX6" fmla="*/ 9506 w 2524013"/>
              <a:gd name="connsiteY6" fmla="*/ 3360794 h 3360794"/>
              <a:gd name="connsiteX7" fmla="*/ 2117 w 2524013"/>
              <a:gd name="connsiteY7" fmla="*/ 2353592 h 3360794"/>
              <a:gd name="connsiteX8" fmla="*/ 179707 w 2524013"/>
              <a:gd name="connsiteY8" fmla="*/ 1015645 h 3360794"/>
              <a:gd name="connsiteX0" fmla="*/ 48625 w 2570527"/>
              <a:gd name="connsiteY0" fmla="*/ 1015645 h 3360794"/>
              <a:gd name="connsiteX1" fmla="*/ 62363 w 2570527"/>
              <a:gd name="connsiteY1" fmla="*/ 0 h 3360794"/>
              <a:gd name="connsiteX2" fmla="*/ 2451991 w 2570527"/>
              <a:gd name="connsiteY2" fmla="*/ 554358 h 3360794"/>
              <a:gd name="connsiteX3" fmla="*/ 2570527 w 2570527"/>
              <a:gd name="connsiteY3" fmla="*/ 685595 h 3360794"/>
              <a:gd name="connsiteX4" fmla="*/ 2570527 w 2570527"/>
              <a:gd name="connsiteY4" fmla="*/ 2683643 h 3360794"/>
              <a:gd name="connsiteX5" fmla="*/ 2451991 w 2570527"/>
              <a:gd name="connsiteY5" fmla="*/ 2831811 h 3360794"/>
              <a:gd name="connsiteX6" fmla="*/ 56020 w 2570527"/>
              <a:gd name="connsiteY6" fmla="*/ 3360794 h 3360794"/>
              <a:gd name="connsiteX7" fmla="*/ 48631 w 2570527"/>
              <a:gd name="connsiteY7" fmla="*/ 2353592 h 3360794"/>
              <a:gd name="connsiteX8" fmla="*/ 48625 w 2570527"/>
              <a:gd name="connsiteY8" fmla="*/ 1015645 h 3360794"/>
              <a:gd name="connsiteX0" fmla="*/ 2111 w 2524013"/>
              <a:gd name="connsiteY0" fmla="*/ 1015645 h 3360794"/>
              <a:gd name="connsiteX1" fmla="*/ 15849 w 2524013"/>
              <a:gd name="connsiteY1" fmla="*/ 0 h 3360794"/>
              <a:gd name="connsiteX2" fmla="*/ 2405477 w 2524013"/>
              <a:gd name="connsiteY2" fmla="*/ 554358 h 3360794"/>
              <a:gd name="connsiteX3" fmla="*/ 2524013 w 2524013"/>
              <a:gd name="connsiteY3" fmla="*/ 685595 h 3360794"/>
              <a:gd name="connsiteX4" fmla="*/ 2524013 w 2524013"/>
              <a:gd name="connsiteY4" fmla="*/ 2683643 h 3360794"/>
              <a:gd name="connsiteX5" fmla="*/ 2405477 w 2524013"/>
              <a:gd name="connsiteY5" fmla="*/ 2831811 h 3360794"/>
              <a:gd name="connsiteX6" fmla="*/ 9506 w 2524013"/>
              <a:gd name="connsiteY6" fmla="*/ 3360794 h 3360794"/>
              <a:gd name="connsiteX7" fmla="*/ 2117 w 2524013"/>
              <a:gd name="connsiteY7" fmla="*/ 2353592 h 3360794"/>
              <a:gd name="connsiteX8" fmla="*/ 2111 w 2524013"/>
              <a:gd name="connsiteY8" fmla="*/ 1015645 h 3360794"/>
              <a:gd name="connsiteX0" fmla="*/ 2111 w 2524013"/>
              <a:gd name="connsiteY0" fmla="*/ 1015645 h 3360794"/>
              <a:gd name="connsiteX1" fmla="*/ 15849 w 2524013"/>
              <a:gd name="connsiteY1" fmla="*/ 0 h 3360794"/>
              <a:gd name="connsiteX2" fmla="*/ 2405477 w 2524013"/>
              <a:gd name="connsiteY2" fmla="*/ 554358 h 3360794"/>
              <a:gd name="connsiteX3" fmla="*/ 2524013 w 2524013"/>
              <a:gd name="connsiteY3" fmla="*/ 685595 h 3360794"/>
              <a:gd name="connsiteX4" fmla="*/ 2524013 w 2524013"/>
              <a:gd name="connsiteY4" fmla="*/ 2683643 h 3360794"/>
              <a:gd name="connsiteX5" fmla="*/ 2405477 w 2524013"/>
              <a:gd name="connsiteY5" fmla="*/ 2831811 h 3360794"/>
              <a:gd name="connsiteX6" fmla="*/ 9506 w 2524013"/>
              <a:gd name="connsiteY6" fmla="*/ 3360794 h 3360794"/>
              <a:gd name="connsiteX7" fmla="*/ 2117 w 2524013"/>
              <a:gd name="connsiteY7" fmla="*/ 2353592 h 3360794"/>
              <a:gd name="connsiteX8" fmla="*/ 2111 w 2524013"/>
              <a:gd name="connsiteY8" fmla="*/ 1015645 h 3360794"/>
              <a:gd name="connsiteX0" fmla="*/ 2111 w 2524013"/>
              <a:gd name="connsiteY0" fmla="*/ 1015645 h 3360794"/>
              <a:gd name="connsiteX1" fmla="*/ 15849 w 2524013"/>
              <a:gd name="connsiteY1" fmla="*/ 0 h 3360794"/>
              <a:gd name="connsiteX2" fmla="*/ 2405477 w 2524013"/>
              <a:gd name="connsiteY2" fmla="*/ 554358 h 3360794"/>
              <a:gd name="connsiteX3" fmla="*/ 2524013 w 2524013"/>
              <a:gd name="connsiteY3" fmla="*/ 685595 h 3360794"/>
              <a:gd name="connsiteX4" fmla="*/ 2524013 w 2524013"/>
              <a:gd name="connsiteY4" fmla="*/ 2683643 h 3360794"/>
              <a:gd name="connsiteX5" fmla="*/ 2405477 w 2524013"/>
              <a:gd name="connsiteY5" fmla="*/ 2831811 h 3360794"/>
              <a:gd name="connsiteX6" fmla="*/ 9506 w 2524013"/>
              <a:gd name="connsiteY6" fmla="*/ 3360794 h 3360794"/>
              <a:gd name="connsiteX7" fmla="*/ 2117 w 2524013"/>
              <a:gd name="connsiteY7" fmla="*/ 2353592 h 3360794"/>
              <a:gd name="connsiteX8" fmla="*/ 2111 w 2524013"/>
              <a:gd name="connsiteY8" fmla="*/ 1015645 h 336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013" h="3360794">
                <a:moveTo>
                  <a:pt x="2111" y="1015645"/>
                </a:moveTo>
                <a:cubicBezTo>
                  <a:pt x="2111" y="950179"/>
                  <a:pt x="13883" y="101600"/>
                  <a:pt x="15849" y="0"/>
                </a:cubicBezTo>
                <a:lnTo>
                  <a:pt x="2405477" y="554358"/>
                </a:lnTo>
                <a:cubicBezTo>
                  <a:pt x="2509043" y="579758"/>
                  <a:pt x="2524013" y="620129"/>
                  <a:pt x="2524013" y="685595"/>
                </a:cubicBezTo>
                <a:lnTo>
                  <a:pt x="2524013" y="2683643"/>
                </a:lnTo>
                <a:cubicBezTo>
                  <a:pt x="2524013" y="2749109"/>
                  <a:pt x="2505868" y="2803236"/>
                  <a:pt x="2405477" y="2831811"/>
                </a:cubicBezTo>
                <a:lnTo>
                  <a:pt x="9506" y="3360794"/>
                </a:lnTo>
                <a:cubicBezTo>
                  <a:pt x="4373" y="3113208"/>
                  <a:pt x="2117" y="2419058"/>
                  <a:pt x="2117" y="2353592"/>
                </a:cubicBezTo>
                <a:cubicBezTo>
                  <a:pt x="0" y="1746816"/>
                  <a:pt x="4228" y="1673199"/>
                  <a:pt x="2111" y="1015645"/>
                </a:cubicBezTo>
                <a:close/>
              </a:path>
            </a:pathLst>
          </a:custGeom>
          <a:solidFill>
            <a:schemeClr val="accent4"/>
          </a:solidFill>
          <a:ln w="9525" cap="flat" cmpd="sng" algn="ctr">
            <a:noFill/>
            <a:prstDash val="solid"/>
            <a:round/>
            <a:headEnd type="none" w="med" len="med"/>
            <a:tailEnd type="none" w="med" len="med"/>
          </a:ln>
          <a:effectLst/>
        </p:spPr>
        <p:txBody>
          <a:bodyPr/>
          <a:lstStyle/>
          <a:p>
            <a:pPr defTabSz="914400" eaLnBrk="0" hangingPunct="0">
              <a:defRPr/>
            </a:pPr>
            <a:endParaRPr lang="en-US" sz="2400" dirty="0">
              <a:solidFill>
                <a:prstClr val="black"/>
              </a:solidFill>
              <a:latin typeface="Arial" pitchFamily="-80" charset="0"/>
              <a:ea typeface="ＭＳ Ｐゴシック" pitchFamily="-80" charset="-128"/>
              <a:cs typeface="ＭＳ Ｐゴシック" pitchFamily="-80" charset="-128"/>
            </a:endParaRPr>
          </a:p>
        </p:txBody>
      </p:sp>
      <p:sp>
        <p:nvSpPr>
          <p:cNvPr id="7" name="Freeform 6"/>
          <p:cNvSpPr/>
          <p:nvPr/>
        </p:nvSpPr>
        <p:spPr>
          <a:xfrm flipV="1">
            <a:off x="-73025" y="-20638"/>
            <a:ext cx="2600325" cy="2273301"/>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94784"/>
              <a:gd name="connsiteY0" fmla="*/ 769976 h 2854420"/>
              <a:gd name="connsiteX1" fmla="*/ 2181669 w 2594784"/>
              <a:gd name="connsiteY1" fmla="*/ 284787 h 2854420"/>
              <a:gd name="connsiteX2" fmla="*/ 2535768 w 2594784"/>
              <a:gd name="connsiteY2" fmla="*/ 428272 h 2854420"/>
              <a:gd name="connsiteX3" fmla="*/ 2535768 w 2594784"/>
              <a:gd name="connsiteY3" fmla="*/ 2854420 h 2854420"/>
              <a:gd name="connsiteX4" fmla="*/ 4816 w 2594784"/>
              <a:gd name="connsiteY4" fmla="*/ 2397220 h 2854420"/>
              <a:gd name="connsiteX5" fmla="*/ 0 w 2594784"/>
              <a:gd name="connsiteY5" fmla="*/ 769976 h 2854420"/>
              <a:gd name="connsiteX0" fmla="*/ 0 w 2594784"/>
              <a:gd name="connsiteY0" fmla="*/ 769976 h 2854420"/>
              <a:gd name="connsiteX1" fmla="*/ 2181669 w 2594784"/>
              <a:gd name="connsiteY1" fmla="*/ 284787 h 2854420"/>
              <a:gd name="connsiteX2" fmla="*/ 2535768 w 2594784"/>
              <a:gd name="connsiteY2" fmla="*/ 428272 h 2854420"/>
              <a:gd name="connsiteX3" fmla="*/ 2535768 w 2594784"/>
              <a:gd name="connsiteY3" fmla="*/ 2854420 h 2854420"/>
              <a:gd name="connsiteX4" fmla="*/ 1909816 w 2594784"/>
              <a:gd name="connsiteY4" fmla="*/ 2854420 h 2854420"/>
              <a:gd name="connsiteX5" fmla="*/ 0 w 2594784"/>
              <a:gd name="connsiteY5" fmla="*/ 769976 h 2854420"/>
              <a:gd name="connsiteX0" fmla="*/ 72989 w 686573"/>
              <a:gd name="connsiteY0" fmla="*/ 617576 h 2854420"/>
              <a:gd name="connsiteX1" fmla="*/ 273458 w 686573"/>
              <a:gd name="connsiteY1" fmla="*/ 284787 h 2854420"/>
              <a:gd name="connsiteX2" fmla="*/ 627557 w 686573"/>
              <a:gd name="connsiteY2" fmla="*/ 428272 h 2854420"/>
              <a:gd name="connsiteX3" fmla="*/ 627557 w 686573"/>
              <a:gd name="connsiteY3" fmla="*/ 2854420 h 2854420"/>
              <a:gd name="connsiteX4" fmla="*/ 1605 w 686573"/>
              <a:gd name="connsiteY4" fmla="*/ 2854420 h 2854420"/>
              <a:gd name="connsiteX5" fmla="*/ 72989 w 686573"/>
              <a:gd name="connsiteY5" fmla="*/ 617576 h 2854420"/>
              <a:gd name="connsiteX0" fmla="*/ 0 w 689784"/>
              <a:gd name="connsiteY0" fmla="*/ 388976 h 2854420"/>
              <a:gd name="connsiteX1" fmla="*/ 276669 w 689784"/>
              <a:gd name="connsiteY1" fmla="*/ 284787 h 2854420"/>
              <a:gd name="connsiteX2" fmla="*/ 630768 w 689784"/>
              <a:gd name="connsiteY2" fmla="*/ 428272 h 2854420"/>
              <a:gd name="connsiteX3" fmla="*/ 630768 w 689784"/>
              <a:gd name="connsiteY3" fmla="*/ 2854420 h 2854420"/>
              <a:gd name="connsiteX4" fmla="*/ 4816 w 689784"/>
              <a:gd name="connsiteY4" fmla="*/ 2854420 h 2854420"/>
              <a:gd name="connsiteX5" fmla="*/ 0 w 689784"/>
              <a:gd name="connsiteY5" fmla="*/ 388976 h 2854420"/>
              <a:gd name="connsiteX0" fmla="*/ 0 w 757517"/>
              <a:gd name="connsiteY0" fmla="*/ 321243 h 2854420"/>
              <a:gd name="connsiteX1" fmla="*/ 344402 w 757517"/>
              <a:gd name="connsiteY1" fmla="*/ 284787 h 2854420"/>
              <a:gd name="connsiteX2" fmla="*/ 698501 w 757517"/>
              <a:gd name="connsiteY2" fmla="*/ 428272 h 2854420"/>
              <a:gd name="connsiteX3" fmla="*/ 698501 w 757517"/>
              <a:gd name="connsiteY3" fmla="*/ 2854420 h 2854420"/>
              <a:gd name="connsiteX4" fmla="*/ 72549 w 757517"/>
              <a:gd name="connsiteY4" fmla="*/ 2854420 h 2854420"/>
              <a:gd name="connsiteX5" fmla="*/ 0 w 757517"/>
              <a:gd name="connsiteY5" fmla="*/ 321243 h 2854420"/>
              <a:gd name="connsiteX0" fmla="*/ 0 w 827832"/>
              <a:gd name="connsiteY0" fmla="*/ 335354 h 2868531"/>
              <a:gd name="connsiteX1" fmla="*/ 517969 w 827832"/>
              <a:gd name="connsiteY1" fmla="*/ 214231 h 2868531"/>
              <a:gd name="connsiteX2" fmla="*/ 698501 w 827832"/>
              <a:gd name="connsiteY2" fmla="*/ 442383 h 2868531"/>
              <a:gd name="connsiteX3" fmla="*/ 698501 w 827832"/>
              <a:gd name="connsiteY3" fmla="*/ 2868531 h 2868531"/>
              <a:gd name="connsiteX4" fmla="*/ 72549 w 827832"/>
              <a:gd name="connsiteY4" fmla="*/ 2868531 h 2868531"/>
              <a:gd name="connsiteX5" fmla="*/ 0 w 827832"/>
              <a:gd name="connsiteY5" fmla="*/ 335354 h 2868531"/>
              <a:gd name="connsiteX0" fmla="*/ 0 w 827832"/>
              <a:gd name="connsiteY0" fmla="*/ 339588 h 2872765"/>
              <a:gd name="connsiteX1" fmla="*/ 517969 w 827832"/>
              <a:gd name="connsiteY1" fmla="*/ 218465 h 2872765"/>
              <a:gd name="connsiteX2" fmla="*/ 698501 w 827832"/>
              <a:gd name="connsiteY2" fmla="*/ 446617 h 2872765"/>
              <a:gd name="connsiteX3" fmla="*/ 698501 w 827832"/>
              <a:gd name="connsiteY3" fmla="*/ 2872765 h 2872765"/>
              <a:gd name="connsiteX4" fmla="*/ 72549 w 827832"/>
              <a:gd name="connsiteY4" fmla="*/ 2872765 h 2872765"/>
              <a:gd name="connsiteX5" fmla="*/ 0 w 827832"/>
              <a:gd name="connsiteY5" fmla="*/ 339588 h 2872765"/>
              <a:gd name="connsiteX0" fmla="*/ 0 w 827832"/>
              <a:gd name="connsiteY0" fmla="*/ 193089 h 2726266"/>
              <a:gd name="connsiteX1" fmla="*/ 517969 w 827832"/>
              <a:gd name="connsiteY1" fmla="*/ 71966 h 2726266"/>
              <a:gd name="connsiteX2" fmla="*/ 698501 w 827832"/>
              <a:gd name="connsiteY2" fmla="*/ 300118 h 2726266"/>
              <a:gd name="connsiteX3" fmla="*/ 698501 w 827832"/>
              <a:gd name="connsiteY3" fmla="*/ 2726266 h 2726266"/>
              <a:gd name="connsiteX4" fmla="*/ 72549 w 827832"/>
              <a:gd name="connsiteY4" fmla="*/ 2726266 h 2726266"/>
              <a:gd name="connsiteX5" fmla="*/ 0 w 827832"/>
              <a:gd name="connsiteY5" fmla="*/ 193089 h 2726266"/>
              <a:gd name="connsiteX0" fmla="*/ 0 w 728590"/>
              <a:gd name="connsiteY0" fmla="*/ 129589 h 2662766"/>
              <a:gd name="connsiteX1" fmla="*/ 517969 w 728590"/>
              <a:gd name="connsiteY1" fmla="*/ 8466 h 2662766"/>
              <a:gd name="connsiteX2" fmla="*/ 698501 w 728590"/>
              <a:gd name="connsiteY2" fmla="*/ 236618 h 2662766"/>
              <a:gd name="connsiteX3" fmla="*/ 698501 w 728590"/>
              <a:gd name="connsiteY3" fmla="*/ 2662766 h 2662766"/>
              <a:gd name="connsiteX4" fmla="*/ 72549 w 728590"/>
              <a:gd name="connsiteY4" fmla="*/ 2662766 h 2662766"/>
              <a:gd name="connsiteX5" fmla="*/ 0 w 728590"/>
              <a:gd name="connsiteY5" fmla="*/ 129589 h 2662766"/>
              <a:gd name="connsiteX0" fmla="*/ 0 w 728590"/>
              <a:gd name="connsiteY0" fmla="*/ 150756 h 2683933"/>
              <a:gd name="connsiteX1" fmla="*/ 517969 w 728590"/>
              <a:gd name="connsiteY1" fmla="*/ 29633 h 2683933"/>
              <a:gd name="connsiteX2" fmla="*/ 698501 w 728590"/>
              <a:gd name="connsiteY2" fmla="*/ 257785 h 2683933"/>
              <a:gd name="connsiteX3" fmla="*/ 698501 w 728590"/>
              <a:gd name="connsiteY3" fmla="*/ 2683933 h 2683933"/>
              <a:gd name="connsiteX4" fmla="*/ 72549 w 728590"/>
              <a:gd name="connsiteY4" fmla="*/ 2683933 h 2683933"/>
              <a:gd name="connsiteX5" fmla="*/ 0 w 728590"/>
              <a:gd name="connsiteY5" fmla="*/ 150756 h 2683933"/>
              <a:gd name="connsiteX0" fmla="*/ 0 w 728590"/>
              <a:gd name="connsiteY0" fmla="*/ 154989 h 2688166"/>
              <a:gd name="connsiteX1" fmla="*/ 517969 w 728590"/>
              <a:gd name="connsiteY1" fmla="*/ 33866 h 2688166"/>
              <a:gd name="connsiteX2" fmla="*/ 698501 w 728590"/>
              <a:gd name="connsiteY2" fmla="*/ 262018 h 2688166"/>
              <a:gd name="connsiteX3" fmla="*/ 698501 w 728590"/>
              <a:gd name="connsiteY3" fmla="*/ 2688166 h 2688166"/>
              <a:gd name="connsiteX4" fmla="*/ 72549 w 728590"/>
              <a:gd name="connsiteY4" fmla="*/ 2688166 h 2688166"/>
              <a:gd name="connsiteX5" fmla="*/ 0 w 728590"/>
              <a:gd name="connsiteY5" fmla="*/ 154989 h 2688166"/>
              <a:gd name="connsiteX0" fmla="*/ 0 w 728590"/>
              <a:gd name="connsiteY0" fmla="*/ 154989 h 2688166"/>
              <a:gd name="connsiteX1" fmla="*/ 517969 w 728590"/>
              <a:gd name="connsiteY1" fmla="*/ 33866 h 2688166"/>
              <a:gd name="connsiteX2" fmla="*/ 698501 w 728590"/>
              <a:gd name="connsiteY2" fmla="*/ 262018 h 2688166"/>
              <a:gd name="connsiteX3" fmla="*/ 698501 w 728590"/>
              <a:gd name="connsiteY3" fmla="*/ 2688166 h 2688166"/>
              <a:gd name="connsiteX4" fmla="*/ 72549 w 728590"/>
              <a:gd name="connsiteY4" fmla="*/ 2688166 h 2688166"/>
              <a:gd name="connsiteX5" fmla="*/ 0 w 728590"/>
              <a:gd name="connsiteY5" fmla="*/ 154989 h 2688166"/>
              <a:gd name="connsiteX0" fmla="*/ 0 w 711657"/>
              <a:gd name="connsiteY0" fmla="*/ 154989 h 2688166"/>
              <a:gd name="connsiteX1" fmla="*/ 517969 w 711657"/>
              <a:gd name="connsiteY1" fmla="*/ 33866 h 2688166"/>
              <a:gd name="connsiteX2" fmla="*/ 698501 w 711657"/>
              <a:gd name="connsiteY2" fmla="*/ 262018 h 2688166"/>
              <a:gd name="connsiteX3" fmla="*/ 698501 w 711657"/>
              <a:gd name="connsiteY3" fmla="*/ 2688166 h 2688166"/>
              <a:gd name="connsiteX4" fmla="*/ 72549 w 711657"/>
              <a:gd name="connsiteY4" fmla="*/ 2688166 h 2688166"/>
              <a:gd name="connsiteX5" fmla="*/ 0 w 711657"/>
              <a:gd name="connsiteY5" fmla="*/ 154989 h 2688166"/>
              <a:gd name="connsiteX0" fmla="*/ 0 w 711657"/>
              <a:gd name="connsiteY0" fmla="*/ 154989 h 2688166"/>
              <a:gd name="connsiteX1" fmla="*/ 517969 w 711657"/>
              <a:gd name="connsiteY1" fmla="*/ 33866 h 2688166"/>
              <a:gd name="connsiteX2" fmla="*/ 698501 w 711657"/>
              <a:gd name="connsiteY2" fmla="*/ 262018 h 2688166"/>
              <a:gd name="connsiteX3" fmla="*/ 698501 w 711657"/>
              <a:gd name="connsiteY3" fmla="*/ 1993899 h 2688166"/>
              <a:gd name="connsiteX4" fmla="*/ 72549 w 711657"/>
              <a:gd name="connsiteY4" fmla="*/ 2688166 h 2688166"/>
              <a:gd name="connsiteX5" fmla="*/ 0 w 711657"/>
              <a:gd name="connsiteY5" fmla="*/ 154989 h 2688166"/>
              <a:gd name="connsiteX0" fmla="*/ 0 w 711657"/>
              <a:gd name="connsiteY0" fmla="*/ 154989 h 1993899"/>
              <a:gd name="connsiteX1" fmla="*/ 517969 w 711657"/>
              <a:gd name="connsiteY1" fmla="*/ 33866 h 1993899"/>
              <a:gd name="connsiteX2" fmla="*/ 698501 w 711657"/>
              <a:gd name="connsiteY2" fmla="*/ 262018 h 1993899"/>
              <a:gd name="connsiteX3" fmla="*/ 698501 w 711657"/>
              <a:gd name="connsiteY3" fmla="*/ 1993899 h 1993899"/>
              <a:gd name="connsiteX4" fmla="*/ 326549 w 711657"/>
              <a:gd name="connsiteY4" fmla="*/ 1799166 h 1993899"/>
              <a:gd name="connsiteX5" fmla="*/ 0 w 711657"/>
              <a:gd name="connsiteY5" fmla="*/ 154989 h 1993899"/>
              <a:gd name="connsiteX0" fmla="*/ 0 w 711657"/>
              <a:gd name="connsiteY0" fmla="*/ 154989 h 1993899"/>
              <a:gd name="connsiteX1" fmla="*/ 517969 w 711657"/>
              <a:gd name="connsiteY1" fmla="*/ 33866 h 1993899"/>
              <a:gd name="connsiteX2" fmla="*/ 698501 w 711657"/>
              <a:gd name="connsiteY2" fmla="*/ 262018 h 1993899"/>
              <a:gd name="connsiteX3" fmla="*/ 698501 w 711657"/>
              <a:gd name="connsiteY3" fmla="*/ 1993899 h 1993899"/>
              <a:gd name="connsiteX4" fmla="*/ 106415 w 711657"/>
              <a:gd name="connsiteY4" fmla="*/ 1976966 h 1993899"/>
              <a:gd name="connsiteX5" fmla="*/ 0 w 711657"/>
              <a:gd name="connsiteY5" fmla="*/ 154989 h 1993899"/>
              <a:gd name="connsiteX0" fmla="*/ 30656 w 606847"/>
              <a:gd name="connsiteY0" fmla="*/ 1380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76966 h 1993899"/>
              <a:gd name="connsiteX5" fmla="*/ 30656 w 606847"/>
              <a:gd name="connsiteY5" fmla="*/ 138055 h 1993899"/>
              <a:gd name="connsiteX0" fmla="*/ 0 w 703191"/>
              <a:gd name="connsiteY0" fmla="*/ 163455 h 1993899"/>
              <a:gd name="connsiteX1" fmla="*/ 509503 w 703191"/>
              <a:gd name="connsiteY1" fmla="*/ 33866 h 1993899"/>
              <a:gd name="connsiteX2" fmla="*/ 690035 w 703191"/>
              <a:gd name="connsiteY2" fmla="*/ 262018 h 1993899"/>
              <a:gd name="connsiteX3" fmla="*/ 690035 w 703191"/>
              <a:gd name="connsiteY3" fmla="*/ 1993899 h 1993899"/>
              <a:gd name="connsiteX4" fmla="*/ 97949 w 703191"/>
              <a:gd name="connsiteY4" fmla="*/ 1976966 h 1993899"/>
              <a:gd name="connsiteX5" fmla="*/ 0 w 703191"/>
              <a:gd name="connsiteY5" fmla="*/ 163455 h 1993899"/>
              <a:gd name="connsiteX0" fmla="*/ 13723 w 606847"/>
              <a:gd name="connsiteY0" fmla="*/ 1634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76966 h 1993899"/>
              <a:gd name="connsiteX5" fmla="*/ 13723 w 606847"/>
              <a:gd name="connsiteY5" fmla="*/ 163455 h 1993899"/>
              <a:gd name="connsiteX0" fmla="*/ 13723 w 606847"/>
              <a:gd name="connsiteY0" fmla="*/ 1380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76966 h 1993899"/>
              <a:gd name="connsiteX5" fmla="*/ 13723 w 606847"/>
              <a:gd name="connsiteY5" fmla="*/ 138055 h 1993899"/>
              <a:gd name="connsiteX0" fmla="*/ 13723 w 606847"/>
              <a:gd name="connsiteY0" fmla="*/ 1380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38055 h 1993899"/>
              <a:gd name="connsiteX0" fmla="*/ 13723 w 606847"/>
              <a:gd name="connsiteY0" fmla="*/ 17192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71921 h 1993899"/>
              <a:gd name="connsiteX0" fmla="*/ 13723 w 606847"/>
              <a:gd name="connsiteY0" fmla="*/ 17192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71921 h 1993899"/>
              <a:gd name="connsiteX0" fmla="*/ 13723 w 606847"/>
              <a:gd name="connsiteY0" fmla="*/ 15287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52871 h 1993899"/>
              <a:gd name="connsiteX0" fmla="*/ 13723 w 606847"/>
              <a:gd name="connsiteY0" fmla="*/ 15287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0724 h 1993899"/>
              <a:gd name="connsiteX5" fmla="*/ 13723 w 606847"/>
              <a:gd name="connsiteY5" fmla="*/ 152871 h 1993899"/>
              <a:gd name="connsiteX0" fmla="*/ 13723 w 606847"/>
              <a:gd name="connsiteY0" fmla="*/ 15287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0724 h 1993899"/>
              <a:gd name="connsiteX5" fmla="*/ 13723 w 606847"/>
              <a:gd name="connsiteY5" fmla="*/ 152871 h 1993899"/>
              <a:gd name="connsiteX0" fmla="*/ 0 w 634399"/>
              <a:gd name="connsiteY0" fmla="*/ 162396 h 1993899"/>
              <a:gd name="connsiteX1" fmla="*/ 440711 w 634399"/>
              <a:gd name="connsiteY1" fmla="*/ 33866 h 1993899"/>
              <a:gd name="connsiteX2" fmla="*/ 621243 w 634399"/>
              <a:gd name="connsiteY2" fmla="*/ 262018 h 1993899"/>
              <a:gd name="connsiteX3" fmla="*/ 621243 w 634399"/>
              <a:gd name="connsiteY3" fmla="*/ 1993899 h 1993899"/>
              <a:gd name="connsiteX4" fmla="*/ 29157 w 634399"/>
              <a:gd name="connsiteY4" fmla="*/ 1990724 h 1993899"/>
              <a:gd name="connsiteX5" fmla="*/ 0 w 634399"/>
              <a:gd name="connsiteY5" fmla="*/ 162396 h 1993899"/>
              <a:gd name="connsiteX0" fmla="*/ 0 w 634399"/>
              <a:gd name="connsiteY0" fmla="*/ 143346 h 1993899"/>
              <a:gd name="connsiteX1" fmla="*/ 440711 w 634399"/>
              <a:gd name="connsiteY1" fmla="*/ 33866 h 1993899"/>
              <a:gd name="connsiteX2" fmla="*/ 621243 w 634399"/>
              <a:gd name="connsiteY2" fmla="*/ 262018 h 1993899"/>
              <a:gd name="connsiteX3" fmla="*/ 621243 w 634399"/>
              <a:gd name="connsiteY3" fmla="*/ 1993899 h 1993899"/>
              <a:gd name="connsiteX4" fmla="*/ 29157 w 634399"/>
              <a:gd name="connsiteY4" fmla="*/ 1990724 h 1993899"/>
              <a:gd name="connsiteX5" fmla="*/ 0 w 634399"/>
              <a:gd name="connsiteY5" fmla="*/ 143346 h 1993899"/>
              <a:gd name="connsiteX0" fmla="*/ 0 w 634399"/>
              <a:gd name="connsiteY0" fmla="*/ 117946 h 1993899"/>
              <a:gd name="connsiteX1" fmla="*/ 440711 w 634399"/>
              <a:gd name="connsiteY1" fmla="*/ 33866 h 1993899"/>
              <a:gd name="connsiteX2" fmla="*/ 621243 w 634399"/>
              <a:gd name="connsiteY2" fmla="*/ 262018 h 1993899"/>
              <a:gd name="connsiteX3" fmla="*/ 621243 w 634399"/>
              <a:gd name="connsiteY3" fmla="*/ 1993899 h 1993899"/>
              <a:gd name="connsiteX4" fmla="*/ 29157 w 634399"/>
              <a:gd name="connsiteY4" fmla="*/ 1990724 h 1993899"/>
              <a:gd name="connsiteX5" fmla="*/ 0 w 634399"/>
              <a:gd name="connsiteY5" fmla="*/ 117946 h 1993899"/>
              <a:gd name="connsiteX0" fmla="*/ 0 w 634399"/>
              <a:gd name="connsiteY0" fmla="*/ 117946 h 2235199"/>
              <a:gd name="connsiteX1" fmla="*/ 440711 w 634399"/>
              <a:gd name="connsiteY1" fmla="*/ 33866 h 2235199"/>
              <a:gd name="connsiteX2" fmla="*/ 621243 w 634399"/>
              <a:gd name="connsiteY2" fmla="*/ 262018 h 2235199"/>
              <a:gd name="connsiteX3" fmla="*/ 621244 w 634399"/>
              <a:gd name="connsiteY3" fmla="*/ 2235199 h 2235199"/>
              <a:gd name="connsiteX4" fmla="*/ 29157 w 634399"/>
              <a:gd name="connsiteY4" fmla="*/ 1990724 h 2235199"/>
              <a:gd name="connsiteX5" fmla="*/ 0 w 634399"/>
              <a:gd name="connsiteY5" fmla="*/ 117946 h 2235199"/>
              <a:gd name="connsiteX0" fmla="*/ 1969451 w 2603850"/>
              <a:gd name="connsiteY0" fmla="*/ 117946 h 2235199"/>
              <a:gd name="connsiteX1" fmla="*/ 2410162 w 2603850"/>
              <a:gd name="connsiteY1" fmla="*/ 33866 h 2235199"/>
              <a:gd name="connsiteX2" fmla="*/ 2590694 w 2603850"/>
              <a:gd name="connsiteY2" fmla="*/ 262018 h 2235199"/>
              <a:gd name="connsiteX3" fmla="*/ 2590695 w 2603850"/>
              <a:gd name="connsiteY3" fmla="*/ 2235199 h 2235199"/>
              <a:gd name="connsiteX4" fmla="*/ 1605 w 2603850"/>
              <a:gd name="connsiteY4" fmla="*/ 2232024 h 2235199"/>
              <a:gd name="connsiteX5" fmla="*/ 1969451 w 2603850"/>
              <a:gd name="connsiteY5" fmla="*/ 117946 h 2235199"/>
              <a:gd name="connsiteX0" fmla="*/ 36046 w 2603850"/>
              <a:gd name="connsiteY0" fmla="*/ 587845 h 2235199"/>
              <a:gd name="connsiteX1" fmla="*/ 2410162 w 2603850"/>
              <a:gd name="connsiteY1" fmla="*/ 33866 h 2235199"/>
              <a:gd name="connsiteX2" fmla="*/ 2590694 w 2603850"/>
              <a:gd name="connsiteY2" fmla="*/ 262018 h 2235199"/>
              <a:gd name="connsiteX3" fmla="*/ 2590695 w 2603850"/>
              <a:gd name="connsiteY3" fmla="*/ 2235199 h 2235199"/>
              <a:gd name="connsiteX4" fmla="*/ 1605 w 2603850"/>
              <a:gd name="connsiteY4" fmla="*/ 2232024 h 2235199"/>
              <a:gd name="connsiteX5" fmla="*/ 36046 w 2603850"/>
              <a:gd name="connsiteY5" fmla="*/ 587845 h 2235199"/>
              <a:gd name="connsiteX0" fmla="*/ 36046 w 2603850"/>
              <a:gd name="connsiteY0" fmla="*/ 587845 h 2251074"/>
              <a:gd name="connsiteX1" fmla="*/ 2410162 w 2603850"/>
              <a:gd name="connsiteY1" fmla="*/ 33866 h 2251074"/>
              <a:gd name="connsiteX2" fmla="*/ 2590694 w 2603850"/>
              <a:gd name="connsiteY2" fmla="*/ 262018 h 2251074"/>
              <a:gd name="connsiteX3" fmla="*/ 2590695 w 2603850"/>
              <a:gd name="connsiteY3" fmla="*/ 2235199 h 2251074"/>
              <a:gd name="connsiteX4" fmla="*/ 1605 w 2603850"/>
              <a:gd name="connsiteY4" fmla="*/ 2251074 h 2251074"/>
              <a:gd name="connsiteX5" fmla="*/ 36046 w 2603850"/>
              <a:gd name="connsiteY5" fmla="*/ 587845 h 2251074"/>
              <a:gd name="connsiteX0" fmla="*/ 36046 w 2603850"/>
              <a:gd name="connsiteY0" fmla="*/ 587845 h 2273299"/>
              <a:gd name="connsiteX1" fmla="*/ 2410162 w 2603850"/>
              <a:gd name="connsiteY1" fmla="*/ 33866 h 2273299"/>
              <a:gd name="connsiteX2" fmla="*/ 2590694 w 2603850"/>
              <a:gd name="connsiteY2" fmla="*/ 262018 h 2273299"/>
              <a:gd name="connsiteX3" fmla="*/ 2590696 w 2603850"/>
              <a:gd name="connsiteY3" fmla="*/ 2273299 h 2273299"/>
              <a:gd name="connsiteX4" fmla="*/ 1605 w 2603850"/>
              <a:gd name="connsiteY4" fmla="*/ 2251074 h 2273299"/>
              <a:gd name="connsiteX5" fmla="*/ 36046 w 2603850"/>
              <a:gd name="connsiteY5" fmla="*/ 587845 h 227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850" h="2273299">
                <a:moveTo>
                  <a:pt x="36046" y="587845"/>
                </a:moveTo>
                <a:lnTo>
                  <a:pt x="2410162" y="33866"/>
                </a:lnTo>
                <a:cubicBezTo>
                  <a:pt x="2576092" y="0"/>
                  <a:pt x="2590238" y="52468"/>
                  <a:pt x="2590694" y="262018"/>
                </a:cubicBezTo>
                <a:cubicBezTo>
                  <a:pt x="2603850" y="704401"/>
                  <a:pt x="2590696" y="1599483"/>
                  <a:pt x="2590696" y="2273299"/>
                </a:cubicBezTo>
                <a:lnTo>
                  <a:pt x="1605" y="2251074"/>
                </a:lnTo>
                <a:cubicBezTo>
                  <a:pt x="0" y="1708659"/>
                  <a:pt x="37651" y="1130260"/>
                  <a:pt x="36046" y="587845"/>
                </a:cubicBezTo>
                <a:close/>
              </a:path>
            </a:pathLst>
          </a:custGeom>
          <a:solidFill>
            <a:srgbClr val="5797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sp>
        <p:nvSpPr>
          <p:cNvPr id="15" name="Title 1"/>
          <p:cNvSpPr>
            <a:spLocks noGrp="1"/>
          </p:cNvSpPr>
          <p:nvPr>
            <p:ph type="ctrTitle"/>
          </p:nvPr>
        </p:nvSpPr>
        <p:spPr>
          <a:xfrm>
            <a:off x="3115580" y="2251925"/>
            <a:ext cx="5342620" cy="1470025"/>
          </a:xfrm>
        </p:spPr>
        <p:txBody>
          <a:bodyPr anchor="t">
            <a:normAutofit/>
          </a:bodyPr>
          <a:lstStyle>
            <a:lvl1pPr algn="l">
              <a:defRPr sz="4000" b="0" i="0">
                <a:solidFill>
                  <a:schemeClr val="tx2"/>
                </a:solidFill>
                <a:latin typeface="Arial MT Md It"/>
                <a:cs typeface="Arial MT Md It"/>
              </a:defRPr>
            </a:lvl1pPr>
          </a:lstStyle>
          <a:p>
            <a:r>
              <a:rPr lang="en-US" smtClean="0"/>
              <a:t>Click to edit Master title style</a:t>
            </a:r>
            <a:endParaRPr lang="en-US" dirty="0"/>
          </a:p>
        </p:txBody>
      </p:sp>
      <p:sp>
        <p:nvSpPr>
          <p:cNvPr id="16" name="Subtitle 2"/>
          <p:cNvSpPr>
            <a:spLocks noGrp="1"/>
          </p:cNvSpPr>
          <p:nvPr>
            <p:ph type="subTitle" idx="1"/>
          </p:nvPr>
        </p:nvSpPr>
        <p:spPr>
          <a:xfrm>
            <a:off x="3115580" y="4025798"/>
            <a:ext cx="4656820" cy="1875622"/>
          </a:xfrm>
          <a:prstGeom prst="rect">
            <a:avLst/>
          </a:prstGeom>
        </p:spPr>
        <p:txBody>
          <a:bodyPr>
            <a:normAutofit/>
          </a:bodyPr>
          <a:lstStyle>
            <a:lvl1pPr marL="0" indent="0" algn="l">
              <a:buNone/>
              <a:defRPr sz="2000" b="1" i="0">
                <a:solidFill>
                  <a:schemeClr val="accent1"/>
                </a:solidFill>
                <a:latin typeface="Arial MT Md It"/>
                <a:cs typeface="Arial MT Md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2345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0" descr="Montefiore_cropped.jpg"/>
          <p:cNvPicPr>
            <a:picLocks noChangeAspect="1"/>
          </p:cNvPicPr>
          <p:nvPr/>
        </p:nvPicPr>
        <p:blipFill>
          <a:blip r:embed="rId2"/>
          <a:srcRect l="28896" t="7129" r="14345" b="13515"/>
          <a:stretch>
            <a:fillRect/>
          </a:stretch>
        </p:blipFill>
        <p:spPr bwMode="auto">
          <a:xfrm>
            <a:off x="0" y="0"/>
            <a:ext cx="2519363" cy="5605463"/>
          </a:xfrm>
          <a:prstGeom prst="rect">
            <a:avLst/>
          </a:prstGeom>
          <a:noFill/>
          <a:ln w="9525">
            <a:noFill/>
            <a:miter lim="800000"/>
            <a:headEnd/>
            <a:tailEnd/>
          </a:ln>
        </p:spPr>
      </p:pic>
      <p:pic>
        <p:nvPicPr>
          <p:cNvPr id="5" name="Picture 10" descr="Monte PPT Shap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Freeform 5"/>
          <p:cNvSpPr/>
          <p:nvPr/>
        </p:nvSpPr>
        <p:spPr>
          <a:xfrm>
            <a:off x="-20638" y="4678363"/>
            <a:ext cx="2535238" cy="2184400"/>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770" h="2184399">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7" name="Picture 13" descr="monte logo 2.wmf"/>
          <p:cNvPicPr>
            <a:picLocks noChangeAspect="1"/>
          </p:cNvPicPr>
          <p:nvPr/>
        </p:nvPicPr>
        <p:blipFill>
          <a:blip r:embed="rId4"/>
          <a:srcRect/>
          <a:stretch>
            <a:fillRect/>
          </a:stretch>
        </p:blipFill>
        <p:spPr bwMode="auto">
          <a:xfrm>
            <a:off x="3117850" y="754063"/>
            <a:ext cx="2665413" cy="446087"/>
          </a:xfrm>
          <a:prstGeom prst="rect">
            <a:avLst/>
          </a:prstGeom>
          <a:noFill/>
          <a:ln w="9525">
            <a:noFill/>
            <a:miter lim="800000"/>
            <a:headEnd/>
            <a:tailEnd/>
          </a:ln>
        </p:spPr>
      </p:pic>
      <p:sp>
        <p:nvSpPr>
          <p:cNvPr id="15" name="Title 1"/>
          <p:cNvSpPr>
            <a:spLocks noGrp="1"/>
          </p:cNvSpPr>
          <p:nvPr>
            <p:ph type="ctrTitle"/>
          </p:nvPr>
        </p:nvSpPr>
        <p:spPr>
          <a:xfrm>
            <a:off x="3115580" y="2251925"/>
            <a:ext cx="5342620" cy="1470025"/>
          </a:xfrm>
        </p:spPr>
        <p:txBody>
          <a:bodyPr anchor="t">
            <a:normAutofit/>
          </a:bodyPr>
          <a:lstStyle>
            <a:lvl1pPr algn="l">
              <a:defRPr sz="4000" b="0" i="0">
                <a:solidFill>
                  <a:schemeClr val="tx2"/>
                </a:solidFill>
                <a:latin typeface="Arial MT Md It"/>
                <a:cs typeface="Arial MT Md It"/>
              </a:defRPr>
            </a:lvl1pPr>
          </a:lstStyle>
          <a:p>
            <a:r>
              <a:rPr lang="en-US" smtClean="0"/>
              <a:t>Click to edit Master title style</a:t>
            </a:r>
            <a:endParaRPr lang="en-US" dirty="0"/>
          </a:p>
        </p:txBody>
      </p:sp>
      <p:sp>
        <p:nvSpPr>
          <p:cNvPr id="16" name="Subtitle 2"/>
          <p:cNvSpPr>
            <a:spLocks noGrp="1"/>
          </p:cNvSpPr>
          <p:nvPr>
            <p:ph type="subTitle" idx="1"/>
          </p:nvPr>
        </p:nvSpPr>
        <p:spPr>
          <a:xfrm>
            <a:off x="3115580" y="4025798"/>
            <a:ext cx="4656820" cy="1875622"/>
          </a:xfrm>
          <a:prstGeom prst="rect">
            <a:avLst/>
          </a:prstGeom>
        </p:spPr>
        <p:txBody>
          <a:bodyPr>
            <a:normAutofit/>
          </a:bodyPr>
          <a:lstStyle>
            <a:lvl1pPr marL="0" indent="0" algn="l">
              <a:buNone/>
              <a:defRPr sz="2000" b="1" i="0">
                <a:solidFill>
                  <a:schemeClr val="accent1"/>
                </a:solidFill>
                <a:latin typeface="Arial MT Md It"/>
                <a:cs typeface="Arial MT Md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686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5" descr="CHAMLogo2012CoBrandRGB.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5573713"/>
            <a:ext cx="31289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userDrawn="1"/>
        </p:nvSpPr>
        <p:spPr bwMode="auto">
          <a:xfrm>
            <a:off x="0" y="274638"/>
            <a:ext cx="9144000" cy="119062"/>
          </a:xfrm>
          <a:prstGeom prst="rect">
            <a:avLst/>
          </a:prstGeom>
          <a:solidFill>
            <a:srgbClr val="002B55"/>
          </a:solidFill>
          <a:ln w="0">
            <a:noFill/>
            <a:miter lim="800000"/>
            <a:headEnd/>
            <a:tailEnd/>
          </a:ln>
        </p:spPr>
        <p:txBody>
          <a:bodyPr wrap="none" anchor="ctr"/>
          <a:lstStyle/>
          <a:p>
            <a:pPr fontAlgn="auto">
              <a:spcBef>
                <a:spcPts val="0"/>
              </a:spcBef>
              <a:spcAft>
                <a:spcPts val="0"/>
              </a:spcAft>
              <a:defRPr/>
            </a:pPr>
            <a:endParaRPr lang="en-US">
              <a:latin typeface="Arial" charset="0"/>
              <a:ea typeface="ＭＳ Ｐゴシック" charset="-128"/>
              <a:cs typeface="ＭＳ Ｐゴシック" charset="-128"/>
            </a:endParaRPr>
          </a:p>
        </p:txBody>
      </p:sp>
      <p:sp>
        <p:nvSpPr>
          <p:cNvPr id="7" name="Title 1"/>
          <p:cNvSpPr>
            <a:spLocks noGrp="1"/>
          </p:cNvSpPr>
          <p:nvPr>
            <p:ph type="title"/>
          </p:nvPr>
        </p:nvSpPr>
        <p:spPr>
          <a:xfrm>
            <a:off x="457200" y="508000"/>
            <a:ext cx="8229600" cy="909638"/>
          </a:xfrm>
        </p:spPr>
        <p:txBody>
          <a:bodyPr/>
          <a:lstStyle>
            <a:lvl1pPr>
              <a:defRPr>
                <a:solidFill>
                  <a:srgbClr val="002256"/>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lvl1pPr>
              <a:buClr>
                <a:srgbClr val="0072C6"/>
              </a:buClr>
              <a:defRPr>
                <a:solidFill>
                  <a:srgbClr val="002256"/>
                </a:solidFill>
              </a:defRPr>
            </a:lvl1pPr>
            <a:lvl2pPr>
              <a:buClr>
                <a:srgbClr val="0072C6"/>
              </a:buClr>
              <a:defRPr>
                <a:solidFill>
                  <a:srgbClr val="002256"/>
                </a:solidFill>
              </a:defRPr>
            </a:lvl2pPr>
            <a:lvl3pPr>
              <a:buClr>
                <a:srgbClr val="0072C6"/>
              </a:buClr>
              <a:defRPr>
                <a:solidFill>
                  <a:srgbClr val="002256"/>
                </a:solidFill>
              </a:defRPr>
            </a:lvl3pPr>
            <a:lvl4pPr>
              <a:buClr>
                <a:srgbClr val="0072C6"/>
              </a:buClr>
              <a:defRPr>
                <a:solidFill>
                  <a:srgbClr val="002256"/>
                </a:solidFill>
              </a:defRPr>
            </a:lvl4pPr>
            <a:lvl5pPr>
              <a:buClr>
                <a:srgbClr val="0072C6"/>
              </a:buClr>
              <a:defRPr>
                <a:solidFill>
                  <a:srgbClr val="00225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457200" y="6300788"/>
            <a:ext cx="900113" cy="365125"/>
          </a:xfrm>
          <a:prstGeom prst="rect">
            <a:avLst/>
          </a:prstGeom>
        </p:spPr>
        <p:txBody>
          <a:bodyPr vert="horz" wrap="square" lIns="91440" tIns="45720" rIns="91440" bIns="45720" numCol="1" anchor="b" anchorCtr="0" compatLnSpc="1">
            <a:prstTxWarp prst="textNoShape">
              <a:avLst/>
            </a:prstTxWarp>
          </a:bodyPr>
          <a:lstStyle>
            <a:lvl1pPr>
              <a:defRPr sz="1100">
                <a:solidFill>
                  <a:srgbClr val="7F7F7F"/>
                </a:solidFill>
                <a:latin typeface="Calibri" pitchFamily="34" charset="0"/>
              </a:defRPr>
            </a:lvl1pPr>
          </a:lstStyle>
          <a:p>
            <a:fld id="{871F03A9-A96B-4980-BF3E-EC87A1B858E2}" type="datetime1">
              <a:rPr lang="en-US"/>
              <a:pPr/>
              <a:t>4/13/2016</a:t>
            </a:fld>
            <a:endParaRPr lang="en-US"/>
          </a:p>
        </p:txBody>
      </p:sp>
      <p:sp>
        <p:nvSpPr>
          <p:cNvPr id="9" name="Footer Placeholder 4"/>
          <p:cNvSpPr>
            <a:spLocks noGrp="1"/>
          </p:cNvSpPr>
          <p:nvPr>
            <p:ph type="ftr" sz="quarter" idx="11"/>
          </p:nvPr>
        </p:nvSpPr>
        <p:spPr>
          <a:xfrm>
            <a:off x="1420813" y="6300788"/>
            <a:ext cx="2819400" cy="365125"/>
          </a:xfrm>
          <a:prstGeom prst="rect">
            <a:avLst/>
          </a:prstGeom>
        </p:spPr>
        <p:txBody>
          <a:bodyPr anchor="b" anchorCtr="0"/>
          <a:lstStyle>
            <a:lvl1pPr algn="ctr" fontAlgn="auto">
              <a:spcBef>
                <a:spcPts val="0"/>
              </a:spcBef>
              <a:spcAft>
                <a:spcPts val="0"/>
              </a:spcAft>
              <a:defRPr sz="1100">
                <a:solidFill>
                  <a:schemeClr val="tx1">
                    <a:lumMod val="50000"/>
                    <a:lumOff val="50000"/>
                  </a:schemeClr>
                </a:solidFill>
                <a:latin typeface="+mn-lt"/>
                <a:ea typeface="+mn-ea"/>
                <a:cs typeface="+mn-cs"/>
              </a:defRPr>
            </a:lvl1pPr>
          </a:lstStyle>
          <a:p>
            <a:pPr>
              <a:defRPr/>
            </a:pPr>
            <a:endParaRPr lang="en-US"/>
          </a:p>
        </p:txBody>
      </p:sp>
      <p:sp>
        <p:nvSpPr>
          <p:cNvPr id="10" name="Slide Number Placeholder 5"/>
          <p:cNvSpPr>
            <a:spLocks noGrp="1"/>
          </p:cNvSpPr>
          <p:nvPr>
            <p:ph type="sldNum" sz="quarter" idx="12"/>
          </p:nvPr>
        </p:nvSpPr>
        <p:spPr>
          <a:xfrm>
            <a:off x="4311650" y="6300788"/>
            <a:ext cx="520700" cy="365125"/>
          </a:xfrm>
          <a:prstGeom prst="rect">
            <a:avLst/>
          </a:prstGeom>
        </p:spPr>
        <p:txBody>
          <a:bodyPr vert="horz" wrap="square" lIns="91440" tIns="45720" rIns="91440" bIns="45720" numCol="1" anchor="b" anchorCtr="0" compatLnSpc="1">
            <a:prstTxWarp prst="textNoShape">
              <a:avLst/>
            </a:prstTxWarp>
          </a:bodyPr>
          <a:lstStyle>
            <a:lvl1pPr algn="r">
              <a:defRPr sz="1100">
                <a:solidFill>
                  <a:srgbClr val="7F7F7F"/>
                </a:solidFill>
                <a:latin typeface="Calibri" pitchFamily="34" charset="0"/>
              </a:defRPr>
            </a:lvl1pPr>
          </a:lstStyle>
          <a:p>
            <a:fld id="{982A68FF-96F4-489F-8EB1-CD29049E600E}" type="slidenum">
              <a:rPr lang="en-US"/>
              <a:pPr/>
              <a:t>‹#›</a:t>
            </a:fld>
            <a:endParaRPr lang="en-US"/>
          </a:p>
        </p:txBody>
      </p:sp>
    </p:spTree>
    <p:extLst>
      <p:ext uri="{BB962C8B-B14F-4D97-AF65-F5344CB8AC3E}">
        <p14:creationId xmlns:p14="http://schemas.microsoft.com/office/powerpoint/2010/main" val="18475165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0" descr="87569960.jpg"/>
          <p:cNvPicPr>
            <a:picLocks noChangeAspect="1"/>
          </p:cNvPicPr>
          <p:nvPr/>
        </p:nvPicPr>
        <p:blipFill>
          <a:blip r:embed="rId2"/>
          <a:srcRect l="24379"/>
          <a:stretch>
            <a:fillRect/>
          </a:stretch>
        </p:blipFill>
        <p:spPr bwMode="auto">
          <a:xfrm>
            <a:off x="-25400" y="0"/>
            <a:ext cx="2640013" cy="5245100"/>
          </a:xfrm>
          <a:prstGeom prst="rect">
            <a:avLst/>
          </a:prstGeom>
          <a:noFill/>
          <a:ln w="9525">
            <a:noFill/>
            <a:miter lim="800000"/>
            <a:headEnd/>
            <a:tailEnd/>
          </a:ln>
        </p:spPr>
      </p:pic>
      <p:pic>
        <p:nvPicPr>
          <p:cNvPr id="5" name="Picture 10" descr="Monte PPT Shap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Freeform 5"/>
          <p:cNvSpPr/>
          <p:nvPr/>
        </p:nvSpPr>
        <p:spPr>
          <a:xfrm>
            <a:off x="-20638" y="4678363"/>
            <a:ext cx="2535238" cy="2184400"/>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770" h="2184399">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7" name="Picture 13" descr="monte logo 2.wmf"/>
          <p:cNvPicPr>
            <a:picLocks noChangeAspect="1"/>
          </p:cNvPicPr>
          <p:nvPr/>
        </p:nvPicPr>
        <p:blipFill>
          <a:blip r:embed="rId4"/>
          <a:srcRect/>
          <a:stretch>
            <a:fillRect/>
          </a:stretch>
        </p:blipFill>
        <p:spPr bwMode="auto">
          <a:xfrm>
            <a:off x="3117850" y="754063"/>
            <a:ext cx="2665413" cy="446087"/>
          </a:xfrm>
          <a:prstGeom prst="rect">
            <a:avLst/>
          </a:prstGeom>
          <a:noFill/>
          <a:ln w="9525">
            <a:noFill/>
            <a:miter lim="800000"/>
            <a:headEnd/>
            <a:tailEnd/>
          </a:ln>
        </p:spPr>
      </p:pic>
      <p:sp>
        <p:nvSpPr>
          <p:cNvPr id="15" name="Title 1"/>
          <p:cNvSpPr>
            <a:spLocks noGrp="1"/>
          </p:cNvSpPr>
          <p:nvPr>
            <p:ph type="ctrTitle"/>
          </p:nvPr>
        </p:nvSpPr>
        <p:spPr>
          <a:xfrm>
            <a:off x="3115580" y="2251925"/>
            <a:ext cx="5342620" cy="1470025"/>
          </a:xfrm>
        </p:spPr>
        <p:txBody>
          <a:bodyPr anchor="t">
            <a:normAutofit/>
          </a:bodyPr>
          <a:lstStyle>
            <a:lvl1pPr algn="l">
              <a:defRPr sz="4000" b="0" i="0">
                <a:solidFill>
                  <a:schemeClr val="tx2"/>
                </a:solidFill>
                <a:latin typeface="Arial MT Md It"/>
                <a:cs typeface="Arial MT Md It"/>
              </a:defRPr>
            </a:lvl1pPr>
          </a:lstStyle>
          <a:p>
            <a:r>
              <a:rPr lang="en-US" smtClean="0"/>
              <a:t>Click to edit Master title style</a:t>
            </a:r>
            <a:endParaRPr lang="en-US" dirty="0"/>
          </a:p>
        </p:txBody>
      </p:sp>
      <p:sp>
        <p:nvSpPr>
          <p:cNvPr id="16" name="Subtitle 2"/>
          <p:cNvSpPr>
            <a:spLocks noGrp="1"/>
          </p:cNvSpPr>
          <p:nvPr>
            <p:ph type="subTitle" idx="1"/>
          </p:nvPr>
        </p:nvSpPr>
        <p:spPr>
          <a:xfrm>
            <a:off x="3115580" y="4025798"/>
            <a:ext cx="4656820" cy="1875622"/>
          </a:xfrm>
          <a:prstGeom prst="rect">
            <a:avLst/>
          </a:prstGeom>
        </p:spPr>
        <p:txBody>
          <a:bodyPr>
            <a:normAutofit/>
          </a:bodyPr>
          <a:lstStyle>
            <a:lvl1pPr marL="0" indent="0" algn="l">
              <a:buNone/>
              <a:defRPr sz="2000" b="1" i="0">
                <a:solidFill>
                  <a:schemeClr val="accent1"/>
                </a:solidFill>
                <a:latin typeface="Arial MT Md It"/>
                <a:cs typeface="Arial MT Md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40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0" descr="80403179.jpg"/>
          <p:cNvPicPr>
            <a:picLocks noChangeAspect="1"/>
          </p:cNvPicPr>
          <p:nvPr/>
        </p:nvPicPr>
        <p:blipFill>
          <a:blip r:embed="rId2"/>
          <a:srcRect l="4196" r="19582"/>
          <a:stretch>
            <a:fillRect/>
          </a:stretch>
        </p:blipFill>
        <p:spPr bwMode="auto">
          <a:xfrm>
            <a:off x="-25400" y="0"/>
            <a:ext cx="2654300" cy="5222875"/>
          </a:xfrm>
          <a:prstGeom prst="rect">
            <a:avLst/>
          </a:prstGeom>
          <a:noFill/>
          <a:ln w="9525">
            <a:noFill/>
            <a:miter lim="800000"/>
            <a:headEnd/>
            <a:tailEnd/>
          </a:ln>
        </p:spPr>
      </p:pic>
      <p:pic>
        <p:nvPicPr>
          <p:cNvPr id="5" name="Picture 10" descr="Monte PPT Shap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Freeform 5"/>
          <p:cNvSpPr/>
          <p:nvPr/>
        </p:nvSpPr>
        <p:spPr>
          <a:xfrm>
            <a:off x="-20638" y="4678363"/>
            <a:ext cx="2535238" cy="2184400"/>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770" h="2184399">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7" name="Picture 13" descr="monte logo 2.wmf"/>
          <p:cNvPicPr>
            <a:picLocks noChangeAspect="1"/>
          </p:cNvPicPr>
          <p:nvPr/>
        </p:nvPicPr>
        <p:blipFill>
          <a:blip r:embed="rId4"/>
          <a:srcRect/>
          <a:stretch>
            <a:fillRect/>
          </a:stretch>
        </p:blipFill>
        <p:spPr bwMode="auto">
          <a:xfrm>
            <a:off x="3117850" y="754063"/>
            <a:ext cx="2665413" cy="446087"/>
          </a:xfrm>
          <a:prstGeom prst="rect">
            <a:avLst/>
          </a:prstGeom>
          <a:noFill/>
          <a:ln w="9525">
            <a:noFill/>
            <a:miter lim="800000"/>
            <a:headEnd/>
            <a:tailEnd/>
          </a:ln>
        </p:spPr>
      </p:pic>
      <p:sp>
        <p:nvSpPr>
          <p:cNvPr id="15" name="Title 1"/>
          <p:cNvSpPr>
            <a:spLocks noGrp="1"/>
          </p:cNvSpPr>
          <p:nvPr>
            <p:ph type="ctrTitle"/>
          </p:nvPr>
        </p:nvSpPr>
        <p:spPr>
          <a:xfrm>
            <a:off x="3115580" y="2251925"/>
            <a:ext cx="5342620" cy="1470025"/>
          </a:xfrm>
        </p:spPr>
        <p:txBody>
          <a:bodyPr anchor="t">
            <a:normAutofit/>
          </a:bodyPr>
          <a:lstStyle>
            <a:lvl1pPr algn="l">
              <a:defRPr sz="4000" b="0" i="0">
                <a:solidFill>
                  <a:schemeClr val="tx2"/>
                </a:solidFill>
                <a:latin typeface="Arial MT Md It"/>
                <a:cs typeface="Arial MT Md It"/>
              </a:defRPr>
            </a:lvl1pPr>
          </a:lstStyle>
          <a:p>
            <a:r>
              <a:rPr lang="en-US" smtClean="0"/>
              <a:t>Click to edit Master title style</a:t>
            </a:r>
            <a:endParaRPr lang="en-US" dirty="0"/>
          </a:p>
        </p:txBody>
      </p:sp>
      <p:sp>
        <p:nvSpPr>
          <p:cNvPr id="16" name="Subtitle 2"/>
          <p:cNvSpPr>
            <a:spLocks noGrp="1"/>
          </p:cNvSpPr>
          <p:nvPr>
            <p:ph type="subTitle" idx="1"/>
          </p:nvPr>
        </p:nvSpPr>
        <p:spPr>
          <a:xfrm>
            <a:off x="3115580" y="4025798"/>
            <a:ext cx="4656820" cy="1875622"/>
          </a:xfrm>
          <a:prstGeom prst="rect">
            <a:avLst/>
          </a:prstGeom>
        </p:spPr>
        <p:txBody>
          <a:bodyPr>
            <a:normAutofit/>
          </a:bodyPr>
          <a:lstStyle>
            <a:lvl1pPr marL="0" indent="0" algn="l">
              <a:buNone/>
              <a:defRPr sz="2000" b="1" i="0">
                <a:solidFill>
                  <a:schemeClr val="accent1"/>
                </a:solidFill>
                <a:latin typeface="Arial MT Md It"/>
                <a:cs typeface="Arial MT Md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81882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0" descr="Einstein_ResearchLab_188.JPG"/>
          <p:cNvPicPr>
            <a:picLocks noChangeAspect="1"/>
          </p:cNvPicPr>
          <p:nvPr/>
        </p:nvPicPr>
        <p:blipFill>
          <a:blip r:embed="rId2"/>
          <a:srcRect l="5898" r="19287"/>
          <a:stretch>
            <a:fillRect/>
          </a:stretch>
        </p:blipFill>
        <p:spPr bwMode="auto">
          <a:xfrm>
            <a:off x="-25400" y="0"/>
            <a:ext cx="2578100" cy="5168900"/>
          </a:xfrm>
          <a:prstGeom prst="rect">
            <a:avLst/>
          </a:prstGeom>
          <a:noFill/>
          <a:ln w="9525">
            <a:noFill/>
            <a:miter lim="800000"/>
            <a:headEnd/>
            <a:tailEnd/>
          </a:ln>
        </p:spPr>
      </p:pic>
      <p:pic>
        <p:nvPicPr>
          <p:cNvPr id="5" name="Picture 10" descr="Monte PPT Shap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Freeform 5"/>
          <p:cNvSpPr/>
          <p:nvPr/>
        </p:nvSpPr>
        <p:spPr>
          <a:xfrm>
            <a:off x="-20638" y="4678363"/>
            <a:ext cx="2535238" cy="2184400"/>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770" h="2184399">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7" name="Picture 13" descr="monte logo 2.wmf"/>
          <p:cNvPicPr>
            <a:picLocks noChangeAspect="1"/>
          </p:cNvPicPr>
          <p:nvPr/>
        </p:nvPicPr>
        <p:blipFill>
          <a:blip r:embed="rId4"/>
          <a:srcRect/>
          <a:stretch>
            <a:fillRect/>
          </a:stretch>
        </p:blipFill>
        <p:spPr bwMode="auto">
          <a:xfrm>
            <a:off x="3117850" y="754063"/>
            <a:ext cx="2665413" cy="446087"/>
          </a:xfrm>
          <a:prstGeom prst="rect">
            <a:avLst/>
          </a:prstGeom>
          <a:noFill/>
          <a:ln w="9525">
            <a:noFill/>
            <a:miter lim="800000"/>
            <a:headEnd/>
            <a:tailEnd/>
          </a:ln>
        </p:spPr>
      </p:pic>
      <p:sp>
        <p:nvSpPr>
          <p:cNvPr id="15" name="Title 1"/>
          <p:cNvSpPr>
            <a:spLocks noGrp="1"/>
          </p:cNvSpPr>
          <p:nvPr>
            <p:ph type="ctrTitle"/>
          </p:nvPr>
        </p:nvSpPr>
        <p:spPr>
          <a:xfrm>
            <a:off x="3115580" y="2251925"/>
            <a:ext cx="5342620" cy="1470025"/>
          </a:xfrm>
        </p:spPr>
        <p:txBody>
          <a:bodyPr anchor="t">
            <a:normAutofit/>
          </a:bodyPr>
          <a:lstStyle>
            <a:lvl1pPr algn="l">
              <a:defRPr sz="4000" b="0" i="0">
                <a:solidFill>
                  <a:schemeClr val="tx2"/>
                </a:solidFill>
                <a:latin typeface="Arial MT Md It"/>
                <a:cs typeface="Arial MT Md It"/>
              </a:defRPr>
            </a:lvl1pPr>
          </a:lstStyle>
          <a:p>
            <a:r>
              <a:rPr lang="en-US" smtClean="0"/>
              <a:t>Click to edit Master title style</a:t>
            </a:r>
            <a:endParaRPr lang="en-US" dirty="0"/>
          </a:p>
        </p:txBody>
      </p:sp>
      <p:sp>
        <p:nvSpPr>
          <p:cNvPr id="16" name="Subtitle 2"/>
          <p:cNvSpPr>
            <a:spLocks noGrp="1"/>
          </p:cNvSpPr>
          <p:nvPr>
            <p:ph type="subTitle" idx="1"/>
          </p:nvPr>
        </p:nvSpPr>
        <p:spPr>
          <a:xfrm>
            <a:off x="3115580" y="4025798"/>
            <a:ext cx="4656820" cy="1875622"/>
          </a:xfrm>
          <a:prstGeom prst="rect">
            <a:avLst/>
          </a:prstGeom>
        </p:spPr>
        <p:txBody>
          <a:bodyPr>
            <a:normAutofit/>
          </a:bodyPr>
          <a:lstStyle>
            <a:lvl1pPr marL="0" indent="0" algn="l">
              <a:buNone/>
              <a:defRPr sz="2000" b="1" i="0">
                <a:solidFill>
                  <a:schemeClr val="accent1"/>
                </a:solidFill>
                <a:latin typeface="Arial MT Md It"/>
                <a:cs typeface="Arial MT Md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8966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10" descr="IMG_0036.JPG"/>
          <p:cNvPicPr>
            <a:picLocks noChangeAspect="1"/>
          </p:cNvPicPr>
          <p:nvPr/>
        </p:nvPicPr>
        <p:blipFill>
          <a:blip r:embed="rId2"/>
          <a:srcRect r="41405"/>
          <a:stretch>
            <a:fillRect/>
          </a:stretch>
        </p:blipFill>
        <p:spPr bwMode="auto">
          <a:xfrm>
            <a:off x="-25400" y="0"/>
            <a:ext cx="2565400" cy="5283200"/>
          </a:xfrm>
          <a:prstGeom prst="rect">
            <a:avLst/>
          </a:prstGeom>
          <a:noFill/>
          <a:ln w="9525">
            <a:noFill/>
            <a:miter lim="800000"/>
            <a:headEnd/>
            <a:tailEnd/>
          </a:ln>
        </p:spPr>
      </p:pic>
      <p:pic>
        <p:nvPicPr>
          <p:cNvPr id="5" name="Picture 10" descr="Monte PPT Shap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Freeform 5"/>
          <p:cNvSpPr/>
          <p:nvPr/>
        </p:nvSpPr>
        <p:spPr>
          <a:xfrm>
            <a:off x="-20638" y="4678363"/>
            <a:ext cx="2535238" cy="2184400"/>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770" h="2184399">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7" name="Picture 13" descr="monte logo 2.wmf"/>
          <p:cNvPicPr>
            <a:picLocks noChangeAspect="1"/>
          </p:cNvPicPr>
          <p:nvPr/>
        </p:nvPicPr>
        <p:blipFill>
          <a:blip r:embed="rId4"/>
          <a:srcRect/>
          <a:stretch>
            <a:fillRect/>
          </a:stretch>
        </p:blipFill>
        <p:spPr bwMode="auto">
          <a:xfrm>
            <a:off x="3117850" y="754063"/>
            <a:ext cx="2665413" cy="446087"/>
          </a:xfrm>
          <a:prstGeom prst="rect">
            <a:avLst/>
          </a:prstGeom>
          <a:noFill/>
          <a:ln w="9525">
            <a:noFill/>
            <a:miter lim="800000"/>
            <a:headEnd/>
            <a:tailEnd/>
          </a:ln>
        </p:spPr>
      </p:pic>
      <p:sp>
        <p:nvSpPr>
          <p:cNvPr id="15" name="Title 1"/>
          <p:cNvSpPr>
            <a:spLocks noGrp="1"/>
          </p:cNvSpPr>
          <p:nvPr>
            <p:ph type="ctrTitle"/>
          </p:nvPr>
        </p:nvSpPr>
        <p:spPr>
          <a:xfrm>
            <a:off x="3115580" y="2251925"/>
            <a:ext cx="5342620" cy="1470025"/>
          </a:xfrm>
        </p:spPr>
        <p:txBody>
          <a:bodyPr anchor="t">
            <a:normAutofit/>
          </a:bodyPr>
          <a:lstStyle>
            <a:lvl1pPr algn="l">
              <a:defRPr sz="4000" b="0" i="0">
                <a:solidFill>
                  <a:schemeClr val="tx2"/>
                </a:solidFill>
                <a:latin typeface="Arial MT Md It"/>
                <a:cs typeface="Arial MT Md It"/>
              </a:defRPr>
            </a:lvl1pPr>
          </a:lstStyle>
          <a:p>
            <a:r>
              <a:rPr lang="en-US" smtClean="0"/>
              <a:t>Click to edit Master title style</a:t>
            </a:r>
            <a:endParaRPr lang="en-US" dirty="0"/>
          </a:p>
        </p:txBody>
      </p:sp>
      <p:sp>
        <p:nvSpPr>
          <p:cNvPr id="16" name="Subtitle 2"/>
          <p:cNvSpPr>
            <a:spLocks noGrp="1"/>
          </p:cNvSpPr>
          <p:nvPr>
            <p:ph type="subTitle" idx="1"/>
          </p:nvPr>
        </p:nvSpPr>
        <p:spPr>
          <a:xfrm>
            <a:off x="3115580" y="4025798"/>
            <a:ext cx="4656820" cy="1875622"/>
          </a:xfrm>
          <a:prstGeom prst="rect">
            <a:avLst/>
          </a:prstGeom>
        </p:spPr>
        <p:txBody>
          <a:bodyPr>
            <a:normAutofit/>
          </a:bodyPr>
          <a:lstStyle>
            <a:lvl1pPr marL="0" indent="0" algn="l">
              <a:buNone/>
              <a:defRPr sz="2000" b="1" i="0">
                <a:solidFill>
                  <a:schemeClr val="accent1"/>
                </a:solidFill>
                <a:latin typeface="Arial MT Md It"/>
                <a:cs typeface="Arial MT Md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89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3"/>
          <p:cNvSpPr/>
          <p:nvPr/>
        </p:nvSpPr>
        <p:spPr bwMode="auto">
          <a:xfrm>
            <a:off x="-14288" y="1925638"/>
            <a:ext cx="595313" cy="2320925"/>
          </a:xfrm>
          <a:custGeom>
            <a:avLst/>
            <a:gdLst>
              <a:gd name="connsiteX0" fmla="*/ 0 w 711200"/>
              <a:gd name="connsiteY0" fmla="*/ 118536 h 2057400"/>
              <a:gd name="connsiteX1" fmla="*/ 118536 w 711200"/>
              <a:gd name="connsiteY1" fmla="*/ 0 h 2057400"/>
              <a:gd name="connsiteX2" fmla="*/ 592664 w 711200"/>
              <a:gd name="connsiteY2" fmla="*/ 0 h 2057400"/>
              <a:gd name="connsiteX3" fmla="*/ 711200 w 711200"/>
              <a:gd name="connsiteY3" fmla="*/ 118536 h 2057400"/>
              <a:gd name="connsiteX4" fmla="*/ 711200 w 711200"/>
              <a:gd name="connsiteY4" fmla="*/ 1938864 h 2057400"/>
              <a:gd name="connsiteX5" fmla="*/ 592664 w 711200"/>
              <a:gd name="connsiteY5" fmla="*/ 2057400 h 2057400"/>
              <a:gd name="connsiteX6" fmla="*/ 118536 w 711200"/>
              <a:gd name="connsiteY6" fmla="*/ 2057400 h 2057400"/>
              <a:gd name="connsiteX7" fmla="*/ 0 w 711200"/>
              <a:gd name="connsiteY7" fmla="*/ 1938864 h 2057400"/>
              <a:gd name="connsiteX8" fmla="*/ 0 w 711200"/>
              <a:gd name="connsiteY8" fmla="*/ 118536 h 2057400"/>
              <a:gd name="connsiteX0" fmla="*/ 0 w 711200"/>
              <a:gd name="connsiteY0" fmla="*/ 228603 h 2167467"/>
              <a:gd name="connsiteX1" fmla="*/ 118536 w 711200"/>
              <a:gd name="connsiteY1" fmla="*/ 0 h 2167467"/>
              <a:gd name="connsiteX2" fmla="*/ 592664 w 711200"/>
              <a:gd name="connsiteY2" fmla="*/ 110067 h 2167467"/>
              <a:gd name="connsiteX3" fmla="*/ 711200 w 711200"/>
              <a:gd name="connsiteY3" fmla="*/ 228603 h 2167467"/>
              <a:gd name="connsiteX4" fmla="*/ 711200 w 711200"/>
              <a:gd name="connsiteY4" fmla="*/ 2048931 h 2167467"/>
              <a:gd name="connsiteX5" fmla="*/ 592664 w 711200"/>
              <a:gd name="connsiteY5" fmla="*/ 2167467 h 2167467"/>
              <a:gd name="connsiteX6" fmla="*/ 118536 w 711200"/>
              <a:gd name="connsiteY6" fmla="*/ 2167467 h 2167467"/>
              <a:gd name="connsiteX7" fmla="*/ 0 w 711200"/>
              <a:gd name="connsiteY7" fmla="*/ 2048931 h 2167467"/>
              <a:gd name="connsiteX8" fmla="*/ 0 w 711200"/>
              <a:gd name="connsiteY8" fmla="*/ 228603 h 2167467"/>
              <a:gd name="connsiteX0" fmla="*/ 0 w 711200"/>
              <a:gd name="connsiteY0" fmla="*/ 228603 h 2167467"/>
              <a:gd name="connsiteX1" fmla="*/ 118536 w 711200"/>
              <a:gd name="connsiteY1" fmla="*/ 0 h 2167467"/>
              <a:gd name="connsiteX2" fmla="*/ 592664 w 711200"/>
              <a:gd name="connsiteY2" fmla="*/ 110067 h 2167467"/>
              <a:gd name="connsiteX3" fmla="*/ 711200 w 711200"/>
              <a:gd name="connsiteY3" fmla="*/ 228603 h 2167467"/>
              <a:gd name="connsiteX4" fmla="*/ 711200 w 711200"/>
              <a:gd name="connsiteY4" fmla="*/ 2048931 h 2167467"/>
              <a:gd name="connsiteX5" fmla="*/ 592664 w 711200"/>
              <a:gd name="connsiteY5" fmla="*/ 2167467 h 2167467"/>
              <a:gd name="connsiteX6" fmla="*/ 118536 w 711200"/>
              <a:gd name="connsiteY6" fmla="*/ 2167467 h 2167467"/>
              <a:gd name="connsiteX7" fmla="*/ 0 w 711200"/>
              <a:gd name="connsiteY7" fmla="*/ 2048931 h 2167467"/>
              <a:gd name="connsiteX8" fmla="*/ 0 w 711200"/>
              <a:gd name="connsiteY8" fmla="*/ 228603 h 2167467"/>
              <a:gd name="connsiteX0" fmla="*/ 0 w 711200"/>
              <a:gd name="connsiteY0" fmla="*/ 228603 h 2167467"/>
              <a:gd name="connsiteX1" fmla="*/ 118536 w 711200"/>
              <a:gd name="connsiteY1" fmla="*/ 0 h 2167467"/>
              <a:gd name="connsiteX2" fmla="*/ 592664 w 711200"/>
              <a:gd name="connsiteY2" fmla="*/ 110067 h 2167467"/>
              <a:gd name="connsiteX3" fmla="*/ 711200 w 711200"/>
              <a:gd name="connsiteY3" fmla="*/ 228603 h 2167467"/>
              <a:gd name="connsiteX4" fmla="*/ 711200 w 711200"/>
              <a:gd name="connsiteY4" fmla="*/ 2048931 h 2167467"/>
              <a:gd name="connsiteX5" fmla="*/ 592664 w 711200"/>
              <a:gd name="connsiteY5" fmla="*/ 2167467 h 2167467"/>
              <a:gd name="connsiteX6" fmla="*/ 118536 w 711200"/>
              <a:gd name="connsiteY6" fmla="*/ 2167467 h 2167467"/>
              <a:gd name="connsiteX7" fmla="*/ 0 w 711200"/>
              <a:gd name="connsiteY7" fmla="*/ 2048931 h 2167467"/>
              <a:gd name="connsiteX8" fmla="*/ 0 w 711200"/>
              <a:gd name="connsiteY8" fmla="*/ 228603 h 21674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167467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256367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019300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110067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321733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0 w 711200"/>
              <a:gd name="connsiteY8" fmla="*/ 228603 h 2319867"/>
              <a:gd name="connsiteX0" fmla="*/ 0 w 711200"/>
              <a:gd name="connsiteY0" fmla="*/ 228603 h 2319867"/>
              <a:gd name="connsiteX1" fmla="*/ 118536 w 711200"/>
              <a:gd name="connsiteY1" fmla="*/ 0 h 2319867"/>
              <a:gd name="connsiteX2" fmla="*/ 592664 w 711200"/>
              <a:gd name="connsiteY2" fmla="*/ 97366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0 w 711200"/>
              <a:gd name="connsiteY8" fmla="*/ 228603 h 2319867"/>
              <a:gd name="connsiteX0" fmla="*/ 123825 w 711200"/>
              <a:gd name="connsiteY0" fmla="*/ 228603 h 2319867"/>
              <a:gd name="connsiteX1" fmla="*/ 118536 w 711200"/>
              <a:gd name="connsiteY1" fmla="*/ 0 h 2319867"/>
              <a:gd name="connsiteX2" fmla="*/ 592664 w 711200"/>
              <a:gd name="connsiteY2" fmla="*/ 97366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123825 w 711200"/>
              <a:gd name="connsiteY8" fmla="*/ 228603 h 2319867"/>
              <a:gd name="connsiteX0" fmla="*/ 123825 w 711200"/>
              <a:gd name="connsiteY0" fmla="*/ 228603 h 2319867"/>
              <a:gd name="connsiteX1" fmla="*/ 118536 w 711200"/>
              <a:gd name="connsiteY1" fmla="*/ 0 h 2319867"/>
              <a:gd name="connsiteX2" fmla="*/ 592664 w 711200"/>
              <a:gd name="connsiteY2" fmla="*/ 97366 h 2319867"/>
              <a:gd name="connsiteX3" fmla="*/ 711200 w 711200"/>
              <a:gd name="connsiteY3" fmla="*/ 228603 h 2319867"/>
              <a:gd name="connsiteX4" fmla="*/ 711200 w 711200"/>
              <a:gd name="connsiteY4" fmla="*/ 2048931 h 2319867"/>
              <a:gd name="connsiteX5" fmla="*/ 592664 w 711200"/>
              <a:gd name="connsiteY5" fmla="*/ 2197100 h 2319867"/>
              <a:gd name="connsiteX6" fmla="*/ 118536 w 711200"/>
              <a:gd name="connsiteY6" fmla="*/ 2319867 h 2319867"/>
              <a:gd name="connsiteX7" fmla="*/ 0 w 711200"/>
              <a:gd name="connsiteY7" fmla="*/ 2048931 h 2319867"/>
              <a:gd name="connsiteX8" fmla="*/ 123825 w 711200"/>
              <a:gd name="connsiteY8" fmla="*/ 228603 h 2319867"/>
              <a:gd name="connsiteX0" fmla="*/ 70755 w 658130"/>
              <a:gd name="connsiteY0" fmla="*/ 228603 h 2319867"/>
              <a:gd name="connsiteX1" fmla="*/ 65466 w 658130"/>
              <a:gd name="connsiteY1" fmla="*/ 0 h 2319867"/>
              <a:gd name="connsiteX2" fmla="*/ 539594 w 658130"/>
              <a:gd name="connsiteY2" fmla="*/ 97366 h 2319867"/>
              <a:gd name="connsiteX3" fmla="*/ 658130 w 658130"/>
              <a:gd name="connsiteY3" fmla="*/ 228603 h 2319867"/>
              <a:gd name="connsiteX4" fmla="*/ 658130 w 658130"/>
              <a:gd name="connsiteY4" fmla="*/ 2048931 h 2319867"/>
              <a:gd name="connsiteX5" fmla="*/ 539594 w 658130"/>
              <a:gd name="connsiteY5" fmla="*/ 2197100 h 2319867"/>
              <a:gd name="connsiteX6" fmla="*/ 65466 w 658130"/>
              <a:gd name="connsiteY6" fmla="*/ 2319867 h 2319867"/>
              <a:gd name="connsiteX7" fmla="*/ 77105 w 658130"/>
              <a:gd name="connsiteY7" fmla="*/ 2048931 h 2319867"/>
              <a:gd name="connsiteX8" fmla="*/ 70755 w 658130"/>
              <a:gd name="connsiteY8" fmla="*/ 228603 h 2319867"/>
              <a:gd name="connsiteX0" fmla="*/ 7255 w 594630"/>
              <a:gd name="connsiteY0" fmla="*/ 228603 h 2319867"/>
              <a:gd name="connsiteX1" fmla="*/ 1966 w 594630"/>
              <a:gd name="connsiteY1" fmla="*/ 0 h 2319867"/>
              <a:gd name="connsiteX2" fmla="*/ 476094 w 594630"/>
              <a:gd name="connsiteY2" fmla="*/ 97366 h 2319867"/>
              <a:gd name="connsiteX3" fmla="*/ 594630 w 594630"/>
              <a:gd name="connsiteY3" fmla="*/ 228603 h 2319867"/>
              <a:gd name="connsiteX4" fmla="*/ 594630 w 594630"/>
              <a:gd name="connsiteY4" fmla="*/ 2048931 h 2319867"/>
              <a:gd name="connsiteX5" fmla="*/ 476094 w 594630"/>
              <a:gd name="connsiteY5" fmla="*/ 2197100 h 2319867"/>
              <a:gd name="connsiteX6" fmla="*/ 1966 w 594630"/>
              <a:gd name="connsiteY6" fmla="*/ 2319867 h 2319867"/>
              <a:gd name="connsiteX7" fmla="*/ 13605 w 594630"/>
              <a:gd name="connsiteY7" fmla="*/ 2048931 h 2319867"/>
              <a:gd name="connsiteX8" fmla="*/ 7255 w 594630"/>
              <a:gd name="connsiteY8" fmla="*/ 228603 h 2319867"/>
              <a:gd name="connsiteX0" fmla="*/ 7255 w 594630"/>
              <a:gd name="connsiteY0" fmla="*/ 228603 h 2319867"/>
              <a:gd name="connsiteX1" fmla="*/ 1966 w 594630"/>
              <a:gd name="connsiteY1" fmla="*/ 0 h 2319867"/>
              <a:gd name="connsiteX2" fmla="*/ 476094 w 594630"/>
              <a:gd name="connsiteY2" fmla="*/ 97366 h 2319867"/>
              <a:gd name="connsiteX3" fmla="*/ 594630 w 594630"/>
              <a:gd name="connsiteY3" fmla="*/ 228603 h 2319867"/>
              <a:gd name="connsiteX4" fmla="*/ 594630 w 594630"/>
              <a:gd name="connsiteY4" fmla="*/ 2048931 h 2319867"/>
              <a:gd name="connsiteX5" fmla="*/ 476094 w 594630"/>
              <a:gd name="connsiteY5" fmla="*/ 2197100 h 2319867"/>
              <a:gd name="connsiteX6" fmla="*/ 1966 w 594630"/>
              <a:gd name="connsiteY6" fmla="*/ 2319867 h 2319867"/>
              <a:gd name="connsiteX7" fmla="*/ 13605 w 594630"/>
              <a:gd name="connsiteY7" fmla="*/ 2048931 h 2319867"/>
              <a:gd name="connsiteX8" fmla="*/ 7255 w 594630"/>
              <a:gd name="connsiteY8" fmla="*/ 228603 h 231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630" h="2319867">
                <a:moveTo>
                  <a:pt x="7255" y="228603"/>
                </a:moveTo>
                <a:cubicBezTo>
                  <a:pt x="7255" y="163137"/>
                  <a:pt x="0" y="101600"/>
                  <a:pt x="1966" y="0"/>
                </a:cubicBezTo>
                <a:lnTo>
                  <a:pt x="476094" y="97366"/>
                </a:lnTo>
                <a:cubicBezTo>
                  <a:pt x="579660" y="122766"/>
                  <a:pt x="594630" y="163137"/>
                  <a:pt x="594630" y="228603"/>
                </a:cubicBezTo>
                <a:lnTo>
                  <a:pt x="594630" y="2048931"/>
                </a:lnTo>
                <a:cubicBezTo>
                  <a:pt x="594630" y="2114397"/>
                  <a:pt x="576485" y="2168525"/>
                  <a:pt x="476094" y="2197100"/>
                </a:cubicBezTo>
                <a:lnTo>
                  <a:pt x="1966" y="2319867"/>
                </a:lnTo>
                <a:cubicBezTo>
                  <a:pt x="3175" y="2211917"/>
                  <a:pt x="13605" y="2114397"/>
                  <a:pt x="13605" y="2048931"/>
                </a:cubicBezTo>
                <a:cubicBezTo>
                  <a:pt x="11488" y="1442155"/>
                  <a:pt x="9372" y="835379"/>
                  <a:pt x="7255" y="228603"/>
                </a:cubicBezTo>
                <a:close/>
              </a:path>
            </a:pathLst>
          </a:custGeom>
          <a:solidFill>
            <a:schemeClr val="accent4"/>
          </a:solidFill>
          <a:ln w="9525" cap="flat" cmpd="sng" algn="ctr">
            <a:noFill/>
            <a:prstDash val="solid"/>
            <a:round/>
            <a:headEnd type="none" w="med" len="med"/>
            <a:tailEnd type="none" w="med" len="med"/>
          </a:ln>
          <a:effectLst/>
        </p:spPr>
        <p:txBody>
          <a:bodyPr/>
          <a:lstStyle/>
          <a:p>
            <a:pPr defTabSz="914400" eaLnBrk="0" hangingPunct="0">
              <a:defRPr/>
            </a:pPr>
            <a:endParaRPr lang="en-US" sz="2400" dirty="0">
              <a:solidFill>
                <a:prstClr val="black"/>
              </a:solidFill>
              <a:latin typeface="Arial" pitchFamily="-80" charset="0"/>
              <a:ea typeface="ＭＳ Ｐゴシック" pitchFamily="-80" charset="-128"/>
              <a:cs typeface="ＭＳ Ｐゴシック" pitchFamily="-80" charset="-128"/>
            </a:endParaRPr>
          </a:p>
        </p:txBody>
      </p:sp>
      <p:sp>
        <p:nvSpPr>
          <p:cNvPr id="5" name="Freeform 4"/>
          <p:cNvSpPr/>
          <p:nvPr/>
        </p:nvSpPr>
        <p:spPr>
          <a:xfrm flipV="1">
            <a:off x="-36513" y="-7938"/>
            <a:ext cx="633413" cy="1993901"/>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94784"/>
              <a:gd name="connsiteY0" fmla="*/ 769976 h 2854420"/>
              <a:gd name="connsiteX1" fmla="*/ 2181669 w 2594784"/>
              <a:gd name="connsiteY1" fmla="*/ 284787 h 2854420"/>
              <a:gd name="connsiteX2" fmla="*/ 2535768 w 2594784"/>
              <a:gd name="connsiteY2" fmla="*/ 428272 h 2854420"/>
              <a:gd name="connsiteX3" fmla="*/ 2535768 w 2594784"/>
              <a:gd name="connsiteY3" fmla="*/ 2854420 h 2854420"/>
              <a:gd name="connsiteX4" fmla="*/ 4816 w 2594784"/>
              <a:gd name="connsiteY4" fmla="*/ 2397220 h 2854420"/>
              <a:gd name="connsiteX5" fmla="*/ 0 w 2594784"/>
              <a:gd name="connsiteY5" fmla="*/ 769976 h 2854420"/>
              <a:gd name="connsiteX0" fmla="*/ 0 w 2594784"/>
              <a:gd name="connsiteY0" fmla="*/ 769976 h 2854420"/>
              <a:gd name="connsiteX1" fmla="*/ 2181669 w 2594784"/>
              <a:gd name="connsiteY1" fmla="*/ 284787 h 2854420"/>
              <a:gd name="connsiteX2" fmla="*/ 2535768 w 2594784"/>
              <a:gd name="connsiteY2" fmla="*/ 428272 h 2854420"/>
              <a:gd name="connsiteX3" fmla="*/ 2535768 w 2594784"/>
              <a:gd name="connsiteY3" fmla="*/ 2854420 h 2854420"/>
              <a:gd name="connsiteX4" fmla="*/ 1909816 w 2594784"/>
              <a:gd name="connsiteY4" fmla="*/ 2854420 h 2854420"/>
              <a:gd name="connsiteX5" fmla="*/ 0 w 2594784"/>
              <a:gd name="connsiteY5" fmla="*/ 769976 h 2854420"/>
              <a:gd name="connsiteX0" fmla="*/ 72989 w 686573"/>
              <a:gd name="connsiteY0" fmla="*/ 617576 h 2854420"/>
              <a:gd name="connsiteX1" fmla="*/ 273458 w 686573"/>
              <a:gd name="connsiteY1" fmla="*/ 284787 h 2854420"/>
              <a:gd name="connsiteX2" fmla="*/ 627557 w 686573"/>
              <a:gd name="connsiteY2" fmla="*/ 428272 h 2854420"/>
              <a:gd name="connsiteX3" fmla="*/ 627557 w 686573"/>
              <a:gd name="connsiteY3" fmla="*/ 2854420 h 2854420"/>
              <a:gd name="connsiteX4" fmla="*/ 1605 w 686573"/>
              <a:gd name="connsiteY4" fmla="*/ 2854420 h 2854420"/>
              <a:gd name="connsiteX5" fmla="*/ 72989 w 686573"/>
              <a:gd name="connsiteY5" fmla="*/ 617576 h 2854420"/>
              <a:gd name="connsiteX0" fmla="*/ 0 w 689784"/>
              <a:gd name="connsiteY0" fmla="*/ 388976 h 2854420"/>
              <a:gd name="connsiteX1" fmla="*/ 276669 w 689784"/>
              <a:gd name="connsiteY1" fmla="*/ 284787 h 2854420"/>
              <a:gd name="connsiteX2" fmla="*/ 630768 w 689784"/>
              <a:gd name="connsiteY2" fmla="*/ 428272 h 2854420"/>
              <a:gd name="connsiteX3" fmla="*/ 630768 w 689784"/>
              <a:gd name="connsiteY3" fmla="*/ 2854420 h 2854420"/>
              <a:gd name="connsiteX4" fmla="*/ 4816 w 689784"/>
              <a:gd name="connsiteY4" fmla="*/ 2854420 h 2854420"/>
              <a:gd name="connsiteX5" fmla="*/ 0 w 689784"/>
              <a:gd name="connsiteY5" fmla="*/ 388976 h 2854420"/>
              <a:gd name="connsiteX0" fmla="*/ 0 w 757517"/>
              <a:gd name="connsiteY0" fmla="*/ 321243 h 2854420"/>
              <a:gd name="connsiteX1" fmla="*/ 344402 w 757517"/>
              <a:gd name="connsiteY1" fmla="*/ 284787 h 2854420"/>
              <a:gd name="connsiteX2" fmla="*/ 698501 w 757517"/>
              <a:gd name="connsiteY2" fmla="*/ 428272 h 2854420"/>
              <a:gd name="connsiteX3" fmla="*/ 698501 w 757517"/>
              <a:gd name="connsiteY3" fmla="*/ 2854420 h 2854420"/>
              <a:gd name="connsiteX4" fmla="*/ 72549 w 757517"/>
              <a:gd name="connsiteY4" fmla="*/ 2854420 h 2854420"/>
              <a:gd name="connsiteX5" fmla="*/ 0 w 757517"/>
              <a:gd name="connsiteY5" fmla="*/ 321243 h 2854420"/>
              <a:gd name="connsiteX0" fmla="*/ 0 w 827832"/>
              <a:gd name="connsiteY0" fmla="*/ 335354 h 2868531"/>
              <a:gd name="connsiteX1" fmla="*/ 517969 w 827832"/>
              <a:gd name="connsiteY1" fmla="*/ 214231 h 2868531"/>
              <a:gd name="connsiteX2" fmla="*/ 698501 w 827832"/>
              <a:gd name="connsiteY2" fmla="*/ 442383 h 2868531"/>
              <a:gd name="connsiteX3" fmla="*/ 698501 w 827832"/>
              <a:gd name="connsiteY3" fmla="*/ 2868531 h 2868531"/>
              <a:gd name="connsiteX4" fmla="*/ 72549 w 827832"/>
              <a:gd name="connsiteY4" fmla="*/ 2868531 h 2868531"/>
              <a:gd name="connsiteX5" fmla="*/ 0 w 827832"/>
              <a:gd name="connsiteY5" fmla="*/ 335354 h 2868531"/>
              <a:gd name="connsiteX0" fmla="*/ 0 w 827832"/>
              <a:gd name="connsiteY0" fmla="*/ 339588 h 2872765"/>
              <a:gd name="connsiteX1" fmla="*/ 517969 w 827832"/>
              <a:gd name="connsiteY1" fmla="*/ 218465 h 2872765"/>
              <a:gd name="connsiteX2" fmla="*/ 698501 w 827832"/>
              <a:gd name="connsiteY2" fmla="*/ 446617 h 2872765"/>
              <a:gd name="connsiteX3" fmla="*/ 698501 w 827832"/>
              <a:gd name="connsiteY3" fmla="*/ 2872765 h 2872765"/>
              <a:gd name="connsiteX4" fmla="*/ 72549 w 827832"/>
              <a:gd name="connsiteY4" fmla="*/ 2872765 h 2872765"/>
              <a:gd name="connsiteX5" fmla="*/ 0 w 827832"/>
              <a:gd name="connsiteY5" fmla="*/ 339588 h 2872765"/>
              <a:gd name="connsiteX0" fmla="*/ 0 w 827832"/>
              <a:gd name="connsiteY0" fmla="*/ 193089 h 2726266"/>
              <a:gd name="connsiteX1" fmla="*/ 517969 w 827832"/>
              <a:gd name="connsiteY1" fmla="*/ 71966 h 2726266"/>
              <a:gd name="connsiteX2" fmla="*/ 698501 w 827832"/>
              <a:gd name="connsiteY2" fmla="*/ 300118 h 2726266"/>
              <a:gd name="connsiteX3" fmla="*/ 698501 w 827832"/>
              <a:gd name="connsiteY3" fmla="*/ 2726266 h 2726266"/>
              <a:gd name="connsiteX4" fmla="*/ 72549 w 827832"/>
              <a:gd name="connsiteY4" fmla="*/ 2726266 h 2726266"/>
              <a:gd name="connsiteX5" fmla="*/ 0 w 827832"/>
              <a:gd name="connsiteY5" fmla="*/ 193089 h 2726266"/>
              <a:gd name="connsiteX0" fmla="*/ 0 w 728590"/>
              <a:gd name="connsiteY0" fmla="*/ 129589 h 2662766"/>
              <a:gd name="connsiteX1" fmla="*/ 517969 w 728590"/>
              <a:gd name="connsiteY1" fmla="*/ 8466 h 2662766"/>
              <a:gd name="connsiteX2" fmla="*/ 698501 w 728590"/>
              <a:gd name="connsiteY2" fmla="*/ 236618 h 2662766"/>
              <a:gd name="connsiteX3" fmla="*/ 698501 w 728590"/>
              <a:gd name="connsiteY3" fmla="*/ 2662766 h 2662766"/>
              <a:gd name="connsiteX4" fmla="*/ 72549 w 728590"/>
              <a:gd name="connsiteY4" fmla="*/ 2662766 h 2662766"/>
              <a:gd name="connsiteX5" fmla="*/ 0 w 728590"/>
              <a:gd name="connsiteY5" fmla="*/ 129589 h 2662766"/>
              <a:gd name="connsiteX0" fmla="*/ 0 w 728590"/>
              <a:gd name="connsiteY0" fmla="*/ 150756 h 2683933"/>
              <a:gd name="connsiteX1" fmla="*/ 517969 w 728590"/>
              <a:gd name="connsiteY1" fmla="*/ 29633 h 2683933"/>
              <a:gd name="connsiteX2" fmla="*/ 698501 w 728590"/>
              <a:gd name="connsiteY2" fmla="*/ 257785 h 2683933"/>
              <a:gd name="connsiteX3" fmla="*/ 698501 w 728590"/>
              <a:gd name="connsiteY3" fmla="*/ 2683933 h 2683933"/>
              <a:gd name="connsiteX4" fmla="*/ 72549 w 728590"/>
              <a:gd name="connsiteY4" fmla="*/ 2683933 h 2683933"/>
              <a:gd name="connsiteX5" fmla="*/ 0 w 728590"/>
              <a:gd name="connsiteY5" fmla="*/ 150756 h 2683933"/>
              <a:gd name="connsiteX0" fmla="*/ 0 w 728590"/>
              <a:gd name="connsiteY0" fmla="*/ 154989 h 2688166"/>
              <a:gd name="connsiteX1" fmla="*/ 517969 w 728590"/>
              <a:gd name="connsiteY1" fmla="*/ 33866 h 2688166"/>
              <a:gd name="connsiteX2" fmla="*/ 698501 w 728590"/>
              <a:gd name="connsiteY2" fmla="*/ 262018 h 2688166"/>
              <a:gd name="connsiteX3" fmla="*/ 698501 w 728590"/>
              <a:gd name="connsiteY3" fmla="*/ 2688166 h 2688166"/>
              <a:gd name="connsiteX4" fmla="*/ 72549 w 728590"/>
              <a:gd name="connsiteY4" fmla="*/ 2688166 h 2688166"/>
              <a:gd name="connsiteX5" fmla="*/ 0 w 728590"/>
              <a:gd name="connsiteY5" fmla="*/ 154989 h 2688166"/>
              <a:gd name="connsiteX0" fmla="*/ 0 w 728590"/>
              <a:gd name="connsiteY0" fmla="*/ 154989 h 2688166"/>
              <a:gd name="connsiteX1" fmla="*/ 517969 w 728590"/>
              <a:gd name="connsiteY1" fmla="*/ 33866 h 2688166"/>
              <a:gd name="connsiteX2" fmla="*/ 698501 w 728590"/>
              <a:gd name="connsiteY2" fmla="*/ 262018 h 2688166"/>
              <a:gd name="connsiteX3" fmla="*/ 698501 w 728590"/>
              <a:gd name="connsiteY3" fmla="*/ 2688166 h 2688166"/>
              <a:gd name="connsiteX4" fmla="*/ 72549 w 728590"/>
              <a:gd name="connsiteY4" fmla="*/ 2688166 h 2688166"/>
              <a:gd name="connsiteX5" fmla="*/ 0 w 728590"/>
              <a:gd name="connsiteY5" fmla="*/ 154989 h 2688166"/>
              <a:gd name="connsiteX0" fmla="*/ 0 w 711657"/>
              <a:gd name="connsiteY0" fmla="*/ 154989 h 2688166"/>
              <a:gd name="connsiteX1" fmla="*/ 517969 w 711657"/>
              <a:gd name="connsiteY1" fmla="*/ 33866 h 2688166"/>
              <a:gd name="connsiteX2" fmla="*/ 698501 w 711657"/>
              <a:gd name="connsiteY2" fmla="*/ 262018 h 2688166"/>
              <a:gd name="connsiteX3" fmla="*/ 698501 w 711657"/>
              <a:gd name="connsiteY3" fmla="*/ 2688166 h 2688166"/>
              <a:gd name="connsiteX4" fmla="*/ 72549 w 711657"/>
              <a:gd name="connsiteY4" fmla="*/ 2688166 h 2688166"/>
              <a:gd name="connsiteX5" fmla="*/ 0 w 711657"/>
              <a:gd name="connsiteY5" fmla="*/ 154989 h 2688166"/>
              <a:gd name="connsiteX0" fmla="*/ 0 w 711657"/>
              <a:gd name="connsiteY0" fmla="*/ 154989 h 2688166"/>
              <a:gd name="connsiteX1" fmla="*/ 517969 w 711657"/>
              <a:gd name="connsiteY1" fmla="*/ 33866 h 2688166"/>
              <a:gd name="connsiteX2" fmla="*/ 698501 w 711657"/>
              <a:gd name="connsiteY2" fmla="*/ 262018 h 2688166"/>
              <a:gd name="connsiteX3" fmla="*/ 698501 w 711657"/>
              <a:gd name="connsiteY3" fmla="*/ 1993899 h 2688166"/>
              <a:gd name="connsiteX4" fmla="*/ 72549 w 711657"/>
              <a:gd name="connsiteY4" fmla="*/ 2688166 h 2688166"/>
              <a:gd name="connsiteX5" fmla="*/ 0 w 711657"/>
              <a:gd name="connsiteY5" fmla="*/ 154989 h 2688166"/>
              <a:gd name="connsiteX0" fmla="*/ 0 w 711657"/>
              <a:gd name="connsiteY0" fmla="*/ 154989 h 1993899"/>
              <a:gd name="connsiteX1" fmla="*/ 517969 w 711657"/>
              <a:gd name="connsiteY1" fmla="*/ 33866 h 1993899"/>
              <a:gd name="connsiteX2" fmla="*/ 698501 w 711657"/>
              <a:gd name="connsiteY2" fmla="*/ 262018 h 1993899"/>
              <a:gd name="connsiteX3" fmla="*/ 698501 w 711657"/>
              <a:gd name="connsiteY3" fmla="*/ 1993899 h 1993899"/>
              <a:gd name="connsiteX4" fmla="*/ 326549 w 711657"/>
              <a:gd name="connsiteY4" fmla="*/ 1799166 h 1993899"/>
              <a:gd name="connsiteX5" fmla="*/ 0 w 711657"/>
              <a:gd name="connsiteY5" fmla="*/ 154989 h 1993899"/>
              <a:gd name="connsiteX0" fmla="*/ 0 w 711657"/>
              <a:gd name="connsiteY0" fmla="*/ 154989 h 1993899"/>
              <a:gd name="connsiteX1" fmla="*/ 517969 w 711657"/>
              <a:gd name="connsiteY1" fmla="*/ 33866 h 1993899"/>
              <a:gd name="connsiteX2" fmla="*/ 698501 w 711657"/>
              <a:gd name="connsiteY2" fmla="*/ 262018 h 1993899"/>
              <a:gd name="connsiteX3" fmla="*/ 698501 w 711657"/>
              <a:gd name="connsiteY3" fmla="*/ 1993899 h 1993899"/>
              <a:gd name="connsiteX4" fmla="*/ 106415 w 711657"/>
              <a:gd name="connsiteY4" fmla="*/ 1976966 h 1993899"/>
              <a:gd name="connsiteX5" fmla="*/ 0 w 711657"/>
              <a:gd name="connsiteY5" fmla="*/ 154989 h 1993899"/>
              <a:gd name="connsiteX0" fmla="*/ 30656 w 606847"/>
              <a:gd name="connsiteY0" fmla="*/ 1380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76966 h 1993899"/>
              <a:gd name="connsiteX5" fmla="*/ 30656 w 606847"/>
              <a:gd name="connsiteY5" fmla="*/ 138055 h 1993899"/>
              <a:gd name="connsiteX0" fmla="*/ 0 w 703191"/>
              <a:gd name="connsiteY0" fmla="*/ 163455 h 1993899"/>
              <a:gd name="connsiteX1" fmla="*/ 509503 w 703191"/>
              <a:gd name="connsiteY1" fmla="*/ 33866 h 1993899"/>
              <a:gd name="connsiteX2" fmla="*/ 690035 w 703191"/>
              <a:gd name="connsiteY2" fmla="*/ 262018 h 1993899"/>
              <a:gd name="connsiteX3" fmla="*/ 690035 w 703191"/>
              <a:gd name="connsiteY3" fmla="*/ 1993899 h 1993899"/>
              <a:gd name="connsiteX4" fmla="*/ 97949 w 703191"/>
              <a:gd name="connsiteY4" fmla="*/ 1976966 h 1993899"/>
              <a:gd name="connsiteX5" fmla="*/ 0 w 703191"/>
              <a:gd name="connsiteY5" fmla="*/ 163455 h 1993899"/>
              <a:gd name="connsiteX0" fmla="*/ 13723 w 606847"/>
              <a:gd name="connsiteY0" fmla="*/ 1634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76966 h 1993899"/>
              <a:gd name="connsiteX5" fmla="*/ 13723 w 606847"/>
              <a:gd name="connsiteY5" fmla="*/ 163455 h 1993899"/>
              <a:gd name="connsiteX0" fmla="*/ 13723 w 606847"/>
              <a:gd name="connsiteY0" fmla="*/ 1380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76966 h 1993899"/>
              <a:gd name="connsiteX5" fmla="*/ 13723 w 606847"/>
              <a:gd name="connsiteY5" fmla="*/ 138055 h 1993899"/>
              <a:gd name="connsiteX0" fmla="*/ 13723 w 606847"/>
              <a:gd name="connsiteY0" fmla="*/ 138055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38055 h 1993899"/>
              <a:gd name="connsiteX0" fmla="*/ 13723 w 606847"/>
              <a:gd name="connsiteY0" fmla="*/ 17192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71921 h 1993899"/>
              <a:gd name="connsiteX0" fmla="*/ 13723 w 606847"/>
              <a:gd name="connsiteY0" fmla="*/ 17192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71921 h 1993899"/>
              <a:gd name="connsiteX0" fmla="*/ 13723 w 606847"/>
              <a:gd name="connsiteY0" fmla="*/ 15287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3899 h 1993899"/>
              <a:gd name="connsiteX5" fmla="*/ 13723 w 606847"/>
              <a:gd name="connsiteY5" fmla="*/ 152871 h 1993899"/>
              <a:gd name="connsiteX0" fmla="*/ 13723 w 606847"/>
              <a:gd name="connsiteY0" fmla="*/ 15287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0724 h 1993899"/>
              <a:gd name="connsiteX5" fmla="*/ 13723 w 606847"/>
              <a:gd name="connsiteY5" fmla="*/ 152871 h 1993899"/>
              <a:gd name="connsiteX0" fmla="*/ 13723 w 606847"/>
              <a:gd name="connsiteY0" fmla="*/ 152871 h 1993899"/>
              <a:gd name="connsiteX1" fmla="*/ 413159 w 606847"/>
              <a:gd name="connsiteY1" fmla="*/ 33866 h 1993899"/>
              <a:gd name="connsiteX2" fmla="*/ 593691 w 606847"/>
              <a:gd name="connsiteY2" fmla="*/ 262018 h 1993899"/>
              <a:gd name="connsiteX3" fmla="*/ 593691 w 606847"/>
              <a:gd name="connsiteY3" fmla="*/ 1993899 h 1993899"/>
              <a:gd name="connsiteX4" fmla="*/ 1605 w 606847"/>
              <a:gd name="connsiteY4" fmla="*/ 1990724 h 1993899"/>
              <a:gd name="connsiteX5" fmla="*/ 13723 w 606847"/>
              <a:gd name="connsiteY5" fmla="*/ 152871 h 1993899"/>
              <a:gd name="connsiteX0" fmla="*/ 0 w 634399"/>
              <a:gd name="connsiteY0" fmla="*/ 162396 h 1993899"/>
              <a:gd name="connsiteX1" fmla="*/ 440711 w 634399"/>
              <a:gd name="connsiteY1" fmla="*/ 33866 h 1993899"/>
              <a:gd name="connsiteX2" fmla="*/ 621243 w 634399"/>
              <a:gd name="connsiteY2" fmla="*/ 262018 h 1993899"/>
              <a:gd name="connsiteX3" fmla="*/ 621243 w 634399"/>
              <a:gd name="connsiteY3" fmla="*/ 1993899 h 1993899"/>
              <a:gd name="connsiteX4" fmla="*/ 29157 w 634399"/>
              <a:gd name="connsiteY4" fmla="*/ 1990724 h 1993899"/>
              <a:gd name="connsiteX5" fmla="*/ 0 w 634399"/>
              <a:gd name="connsiteY5" fmla="*/ 162396 h 1993899"/>
              <a:gd name="connsiteX0" fmla="*/ 0 w 634399"/>
              <a:gd name="connsiteY0" fmla="*/ 143346 h 1993899"/>
              <a:gd name="connsiteX1" fmla="*/ 440711 w 634399"/>
              <a:gd name="connsiteY1" fmla="*/ 33866 h 1993899"/>
              <a:gd name="connsiteX2" fmla="*/ 621243 w 634399"/>
              <a:gd name="connsiteY2" fmla="*/ 262018 h 1993899"/>
              <a:gd name="connsiteX3" fmla="*/ 621243 w 634399"/>
              <a:gd name="connsiteY3" fmla="*/ 1993899 h 1993899"/>
              <a:gd name="connsiteX4" fmla="*/ 29157 w 634399"/>
              <a:gd name="connsiteY4" fmla="*/ 1990724 h 1993899"/>
              <a:gd name="connsiteX5" fmla="*/ 0 w 634399"/>
              <a:gd name="connsiteY5" fmla="*/ 143346 h 1993899"/>
              <a:gd name="connsiteX0" fmla="*/ 0 w 634399"/>
              <a:gd name="connsiteY0" fmla="*/ 117946 h 1993899"/>
              <a:gd name="connsiteX1" fmla="*/ 440711 w 634399"/>
              <a:gd name="connsiteY1" fmla="*/ 33866 h 1993899"/>
              <a:gd name="connsiteX2" fmla="*/ 621243 w 634399"/>
              <a:gd name="connsiteY2" fmla="*/ 262018 h 1993899"/>
              <a:gd name="connsiteX3" fmla="*/ 621243 w 634399"/>
              <a:gd name="connsiteY3" fmla="*/ 1993899 h 1993899"/>
              <a:gd name="connsiteX4" fmla="*/ 29157 w 634399"/>
              <a:gd name="connsiteY4" fmla="*/ 1990724 h 1993899"/>
              <a:gd name="connsiteX5" fmla="*/ 0 w 634399"/>
              <a:gd name="connsiteY5" fmla="*/ 117946 h 19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399" h="1993899">
                <a:moveTo>
                  <a:pt x="0" y="117946"/>
                </a:moveTo>
                <a:lnTo>
                  <a:pt x="440711" y="33866"/>
                </a:lnTo>
                <a:cubicBezTo>
                  <a:pt x="606641" y="0"/>
                  <a:pt x="620787" y="52468"/>
                  <a:pt x="621243" y="262018"/>
                </a:cubicBezTo>
                <a:cubicBezTo>
                  <a:pt x="634399" y="704401"/>
                  <a:pt x="621243" y="1320083"/>
                  <a:pt x="621243" y="1993899"/>
                </a:cubicBezTo>
                <a:lnTo>
                  <a:pt x="29157" y="1990724"/>
                </a:lnTo>
                <a:cubicBezTo>
                  <a:pt x="27552" y="1448309"/>
                  <a:pt x="1605" y="660361"/>
                  <a:pt x="0" y="117946"/>
                </a:cubicBezTo>
                <a:close/>
              </a:path>
            </a:pathLst>
          </a:custGeom>
          <a:solidFill>
            <a:srgbClr val="5797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sp>
        <p:nvSpPr>
          <p:cNvPr id="6" name="Freeform 5"/>
          <p:cNvSpPr/>
          <p:nvPr/>
        </p:nvSpPr>
        <p:spPr>
          <a:xfrm>
            <a:off x="-4763" y="4183063"/>
            <a:ext cx="601663" cy="2687637"/>
          </a:xfrm>
          <a:custGeom>
            <a:avLst/>
            <a:gdLst>
              <a:gd name="connsiteX0" fmla="*/ 0 w 2124552"/>
              <a:gd name="connsiteY0" fmla="*/ 0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0 h 2180814"/>
              <a:gd name="connsiteX0" fmla="*/ 0 w 2124552"/>
              <a:gd name="connsiteY0" fmla="*/ 735603 h 2180814"/>
              <a:gd name="connsiteX1" fmla="*/ 1770453 w 2124552"/>
              <a:gd name="connsiteY1" fmla="*/ 0 h 2180814"/>
              <a:gd name="connsiteX2" fmla="*/ 2124552 w 2124552"/>
              <a:gd name="connsiteY2" fmla="*/ 354099 h 2180814"/>
              <a:gd name="connsiteX3" fmla="*/ 2124552 w 2124552"/>
              <a:gd name="connsiteY3" fmla="*/ 2180814 h 2180814"/>
              <a:gd name="connsiteX4" fmla="*/ 0 w 2124552"/>
              <a:gd name="connsiteY4" fmla="*/ 2180814 h 2180814"/>
              <a:gd name="connsiteX5" fmla="*/ 0 w 2124552"/>
              <a:gd name="connsiteY5" fmla="*/ 735603 h 2180814"/>
              <a:gd name="connsiteX0" fmla="*/ 0 w 2124552"/>
              <a:gd name="connsiteY0" fmla="*/ 771800 h 2217011"/>
              <a:gd name="connsiteX1" fmla="*/ 1770453 w 2124552"/>
              <a:gd name="connsiteY1" fmla="*/ 36197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89244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124552"/>
              <a:gd name="connsiteY0" fmla="*/ 771800 h 2217011"/>
              <a:gd name="connsiteX1" fmla="*/ 1770453 w 2124552"/>
              <a:gd name="connsiteY1" fmla="*/ 104578 h 2217011"/>
              <a:gd name="connsiteX2" fmla="*/ 2124552 w 2124552"/>
              <a:gd name="connsiteY2" fmla="*/ 195563 h 2217011"/>
              <a:gd name="connsiteX3" fmla="*/ 2124552 w 2124552"/>
              <a:gd name="connsiteY3" fmla="*/ 2217011 h 2217011"/>
              <a:gd name="connsiteX4" fmla="*/ 0 w 2124552"/>
              <a:gd name="connsiteY4" fmla="*/ 2217011 h 2217011"/>
              <a:gd name="connsiteX5" fmla="*/ 0 w 2124552"/>
              <a:gd name="connsiteY5" fmla="*/ 771800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112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68"/>
              <a:gd name="connsiteY0" fmla="*/ 589767 h 2217011"/>
              <a:gd name="connsiteX1" fmla="*/ 2181669 w 2535768"/>
              <a:gd name="connsiteY1" fmla="*/ 104578 h 2217011"/>
              <a:gd name="connsiteX2" fmla="*/ 2535768 w 2535768"/>
              <a:gd name="connsiteY2" fmla="*/ 195563 h 2217011"/>
              <a:gd name="connsiteX3" fmla="*/ 2535768 w 2535768"/>
              <a:gd name="connsiteY3" fmla="*/ 2217011 h 2217011"/>
              <a:gd name="connsiteX4" fmla="*/ 4816 w 2535768"/>
              <a:gd name="connsiteY4" fmla="*/ 2217011 h 2217011"/>
              <a:gd name="connsiteX5" fmla="*/ 0 w 2535768"/>
              <a:gd name="connsiteY5" fmla="*/ 589767 h 2217011"/>
              <a:gd name="connsiteX0" fmla="*/ 0 w 2535770"/>
              <a:gd name="connsiteY0" fmla="*/ 561389 h 2188633"/>
              <a:gd name="connsiteX1" fmla="*/ 2181669 w 2535770"/>
              <a:gd name="connsiteY1" fmla="*/ 76200 h 2188633"/>
              <a:gd name="connsiteX2" fmla="*/ 2535768 w 2535770"/>
              <a:gd name="connsiteY2" fmla="*/ 167185 h 2188633"/>
              <a:gd name="connsiteX3" fmla="*/ 2535768 w 2535770"/>
              <a:gd name="connsiteY3" fmla="*/ 2188633 h 2188633"/>
              <a:gd name="connsiteX4" fmla="*/ 4816 w 2535770"/>
              <a:gd name="connsiteY4" fmla="*/ 2188633 h 2188633"/>
              <a:gd name="connsiteX5" fmla="*/ 0 w 2535770"/>
              <a:gd name="connsiteY5" fmla="*/ 561389 h 2188633"/>
              <a:gd name="connsiteX0" fmla="*/ 0 w 2535770"/>
              <a:gd name="connsiteY0" fmla="*/ 557155 h 2184399"/>
              <a:gd name="connsiteX1" fmla="*/ 2181669 w 2535770"/>
              <a:gd name="connsiteY1" fmla="*/ 71966 h 2184399"/>
              <a:gd name="connsiteX2" fmla="*/ 2535768 w 2535770"/>
              <a:gd name="connsiteY2" fmla="*/ 1629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645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4000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35770"/>
              <a:gd name="connsiteY0" fmla="*/ 557155 h 2184399"/>
              <a:gd name="connsiteX1" fmla="*/ 2181669 w 2535770"/>
              <a:gd name="connsiteY1" fmla="*/ 71966 h 2184399"/>
              <a:gd name="connsiteX2" fmla="*/ 2535768 w 2535770"/>
              <a:gd name="connsiteY2" fmla="*/ 215451 h 2184399"/>
              <a:gd name="connsiteX3" fmla="*/ 2535768 w 2535770"/>
              <a:gd name="connsiteY3" fmla="*/ 2184399 h 2184399"/>
              <a:gd name="connsiteX4" fmla="*/ 4816 w 2535770"/>
              <a:gd name="connsiteY4" fmla="*/ 2184399 h 2184399"/>
              <a:gd name="connsiteX5" fmla="*/ 0 w 2535770"/>
              <a:gd name="connsiteY5" fmla="*/ 557155 h 2184399"/>
              <a:gd name="connsiteX0" fmla="*/ 0 w 2594784"/>
              <a:gd name="connsiteY0" fmla="*/ 769976 h 2854420"/>
              <a:gd name="connsiteX1" fmla="*/ 2181669 w 2594784"/>
              <a:gd name="connsiteY1" fmla="*/ 284787 h 2854420"/>
              <a:gd name="connsiteX2" fmla="*/ 2535768 w 2594784"/>
              <a:gd name="connsiteY2" fmla="*/ 428272 h 2854420"/>
              <a:gd name="connsiteX3" fmla="*/ 2535768 w 2594784"/>
              <a:gd name="connsiteY3" fmla="*/ 2854420 h 2854420"/>
              <a:gd name="connsiteX4" fmla="*/ 4816 w 2594784"/>
              <a:gd name="connsiteY4" fmla="*/ 2397220 h 2854420"/>
              <a:gd name="connsiteX5" fmla="*/ 0 w 2594784"/>
              <a:gd name="connsiteY5" fmla="*/ 769976 h 2854420"/>
              <a:gd name="connsiteX0" fmla="*/ 0 w 2594784"/>
              <a:gd name="connsiteY0" fmla="*/ 769976 h 2854420"/>
              <a:gd name="connsiteX1" fmla="*/ 2181669 w 2594784"/>
              <a:gd name="connsiteY1" fmla="*/ 284787 h 2854420"/>
              <a:gd name="connsiteX2" fmla="*/ 2535768 w 2594784"/>
              <a:gd name="connsiteY2" fmla="*/ 428272 h 2854420"/>
              <a:gd name="connsiteX3" fmla="*/ 2535768 w 2594784"/>
              <a:gd name="connsiteY3" fmla="*/ 2854420 h 2854420"/>
              <a:gd name="connsiteX4" fmla="*/ 1909816 w 2594784"/>
              <a:gd name="connsiteY4" fmla="*/ 2854420 h 2854420"/>
              <a:gd name="connsiteX5" fmla="*/ 0 w 2594784"/>
              <a:gd name="connsiteY5" fmla="*/ 769976 h 2854420"/>
              <a:gd name="connsiteX0" fmla="*/ 72989 w 686573"/>
              <a:gd name="connsiteY0" fmla="*/ 617576 h 2854420"/>
              <a:gd name="connsiteX1" fmla="*/ 273458 w 686573"/>
              <a:gd name="connsiteY1" fmla="*/ 284787 h 2854420"/>
              <a:gd name="connsiteX2" fmla="*/ 627557 w 686573"/>
              <a:gd name="connsiteY2" fmla="*/ 428272 h 2854420"/>
              <a:gd name="connsiteX3" fmla="*/ 627557 w 686573"/>
              <a:gd name="connsiteY3" fmla="*/ 2854420 h 2854420"/>
              <a:gd name="connsiteX4" fmla="*/ 1605 w 686573"/>
              <a:gd name="connsiteY4" fmla="*/ 2854420 h 2854420"/>
              <a:gd name="connsiteX5" fmla="*/ 72989 w 686573"/>
              <a:gd name="connsiteY5" fmla="*/ 617576 h 2854420"/>
              <a:gd name="connsiteX0" fmla="*/ 0 w 689784"/>
              <a:gd name="connsiteY0" fmla="*/ 388976 h 2854420"/>
              <a:gd name="connsiteX1" fmla="*/ 276669 w 689784"/>
              <a:gd name="connsiteY1" fmla="*/ 284787 h 2854420"/>
              <a:gd name="connsiteX2" fmla="*/ 630768 w 689784"/>
              <a:gd name="connsiteY2" fmla="*/ 428272 h 2854420"/>
              <a:gd name="connsiteX3" fmla="*/ 630768 w 689784"/>
              <a:gd name="connsiteY3" fmla="*/ 2854420 h 2854420"/>
              <a:gd name="connsiteX4" fmla="*/ 4816 w 689784"/>
              <a:gd name="connsiteY4" fmla="*/ 2854420 h 2854420"/>
              <a:gd name="connsiteX5" fmla="*/ 0 w 689784"/>
              <a:gd name="connsiteY5" fmla="*/ 388976 h 2854420"/>
              <a:gd name="connsiteX0" fmla="*/ 0 w 757517"/>
              <a:gd name="connsiteY0" fmla="*/ 321243 h 2854420"/>
              <a:gd name="connsiteX1" fmla="*/ 344402 w 757517"/>
              <a:gd name="connsiteY1" fmla="*/ 284787 h 2854420"/>
              <a:gd name="connsiteX2" fmla="*/ 698501 w 757517"/>
              <a:gd name="connsiteY2" fmla="*/ 428272 h 2854420"/>
              <a:gd name="connsiteX3" fmla="*/ 698501 w 757517"/>
              <a:gd name="connsiteY3" fmla="*/ 2854420 h 2854420"/>
              <a:gd name="connsiteX4" fmla="*/ 72549 w 757517"/>
              <a:gd name="connsiteY4" fmla="*/ 2854420 h 2854420"/>
              <a:gd name="connsiteX5" fmla="*/ 0 w 757517"/>
              <a:gd name="connsiteY5" fmla="*/ 321243 h 2854420"/>
              <a:gd name="connsiteX0" fmla="*/ 0 w 827832"/>
              <a:gd name="connsiteY0" fmla="*/ 335354 h 2868531"/>
              <a:gd name="connsiteX1" fmla="*/ 517969 w 827832"/>
              <a:gd name="connsiteY1" fmla="*/ 214231 h 2868531"/>
              <a:gd name="connsiteX2" fmla="*/ 698501 w 827832"/>
              <a:gd name="connsiteY2" fmla="*/ 442383 h 2868531"/>
              <a:gd name="connsiteX3" fmla="*/ 698501 w 827832"/>
              <a:gd name="connsiteY3" fmla="*/ 2868531 h 2868531"/>
              <a:gd name="connsiteX4" fmla="*/ 72549 w 827832"/>
              <a:gd name="connsiteY4" fmla="*/ 2868531 h 2868531"/>
              <a:gd name="connsiteX5" fmla="*/ 0 w 827832"/>
              <a:gd name="connsiteY5" fmla="*/ 335354 h 2868531"/>
              <a:gd name="connsiteX0" fmla="*/ 0 w 827832"/>
              <a:gd name="connsiteY0" fmla="*/ 339588 h 2872765"/>
              <a:gd name="connsiteX1" fmla="*/ 517969 w 827832"/>
              <a:gd name="connsiteY1" fmla="*/ 218465 h 2872765"/>
              <a:gd name="connsiteX2" fmla="*/ 698501 w 827832"/>
              <a:gd name="connsiteY2" fmla="*/ 446617 h 2872765"/>
              <a:gd name="connsiteX3" fmla="*/ 698501 w 827832"/>
              <a:gd name="connsiteY3" fmla="*/ 2872765 h 2872765"/>
              <a:gd name="connsiteX4" fmla="*/ 72549 w 827832"/>
              <a:gd name="connsiteY4" fmla="*/ 2872765 h 2872765"/>
              <a:gd name="connsiteX5" fmla="*/ 0 w 827832"/>
              <a:gd name="connsiteY5" fmla="*/ 339588 h 2872765"/>
              <a:gd name="connsiteX0" fmla="*/ 0 w 827832"/>
              <a:gd name="connsiteY0" fmla="*/ 193089 h 2726266"/>
              <a:gd name="connsiteX1" fmla="*/ 517969 w 827832"/>
              <a:gd name="connsiteY1" fmla="*/ 71966 h 2726266"/>
              <a:gd name="connsiteX2" fmla="*/ 698501 w 827832"/>
              <a:gd name="connsiteY2" fmla="*/ 300118 h 2726266"/>
              <a:gd name="connsiteX3" fmla="*/ 698501 w 827832"/>
              <a:gd name="connsiteY3" fmla="*/ 2726266 h 2726266"/>
              <a:gd name="connsiteX4" fmla="*/ 72549 w 827832"/>
              <a:gd name="connsiteY4" fmla="*/ 2726266 h 2726266"/>
              <a:gd name="connsiteX5" fmla="*/ 0 w 827832"/>
              <a:gd name="connsiteY5" fmla="*/ 193089 h 2726266"/>
              <a:gd name="connsiteX0" fmla="*/ 0 w 728590"/>
              <a:gd name="connsiteY0" fmla="*/ 129589 h 2662766"/>
              <a:gd name="connsiteX1" fmla="*/ 517969 w 728590"/>
              <a:gd name="connsiteY1" fmla="*/ 8466 h 2662766"/>
              <a:gd name="connsiteX2" fmla="*/ 698501 w 728590"/>
              <a:gd name="connsiteY2" fmla="*/ 236618 h 2662766"/>
              <a:gd name="connsiteX3" fmla="*/ 698501 w 728590"/>
              <a:gd name="connsiteY3" fmla="*/ 2662766 h 2662766"/>
              <a:gd name="connsiteX4" fmla="*/ 72549 w 728590"/>
              <a:gd name="connsiteY4" fmla="*/ 2662766 h 2662766"/>
              <a:gd name="connsiteX5" fmla="*/ 0 w 728590"/>
              <a:gd name="connsiteY5" fmla="*/ 129589 h 2662766"/>
              <a:gd name="connsiteX0" fmla="*/ 0 w 728590"/>
              <a:gd name="connsiteY0" fmla="*/ 150756 h 2683933"/>
              <a:gd name="connsiteX1" fmla="*/ 517969 w 728590"/>
              <a:gd name="connsiteY1" fmla="*/ 29633 h 2683933"/>
              <a:gd name="connsiteX2" fmla="*/ 698501 w 728590"/>
              <a:gd name="connsiteY2" fmla="*/ 257785 h 2683933"/>
              <a:gd name="connsiteX3" fmla="*/ 698501 w 728590"/>
              <a:gd name="connsiteY3" fmla="*/ 2683933 h 2683933"/>
              <a:gd name="connsiteX4" fmla="*/ 72549 w 728590"/>
              <a:gd name="connsiteY4" fmla="*/ 2683933 h 2683933"/>
              <a:gd name="connsiteX5" fmla="*/ 0 w 728590"/>
              <a:gd name="connsiteY5" fmla="*/ 150756 h 2683933"/>
              <a:gd name="connsiteX0" fmla="*/ 0 w 728590"/>
              <a:gd name="connsiteY0" fmla="*/ 154989 h 2688166"/>
              <a:gd name="connsiteX1" fmla="*/ 517969 w 728590"/>
              <a:gd name="connsiteY1" fmla="*/ 33866 h 2688166"/>
              <a:gd name="connsiteX2" fmla="*/ 698501 w 728590"/>
              <a:gd name="connsiteY2" fmla="*/ 262018 h 2688166"/>
              <a:gd name="connsiteX3" fmla="*/ 698501 w 728590"/>
              <a:gd name="connsiteY3" fmla="*/ 2688166 h 2688166"/>
              <a:gd name="connsiteX4" fmla="*/ 72549 w 728590"/>
              <a:gd name="connsiteY4" fmla="*/ 2688166 h 2688166"/>
              <a:gd name="connsiteX5" fmla="*/ 0 w 728590"/>
              <a:gd name="connsiteY5" fmla="*/ 154989 h 2688166"/>
              <a:gd name="connsiteX0" fmla="*/ 0 w 728590"/>
              <a:gd name="connsiteY0" fmla="*/ 154989 h 2688166"/>
              <a:gd name="connsiteX1" fmla="*/ 517969 w 728590"/>
              <a:gd name="connsiteY1" fmla="*/ 33866 h 2688166"/>
              <a:gd name="connsiteX2" fmla="*/ 698501 w 728590"/>
              <a:gd name="connsiteY2" fmla="*/ 262018 h 2688166"/>
              <a:gd name="connsiteX3" fmla="*/ 698501 w 728590"/>
              <a:gd name="connsiteY3" fmla="*/ 2688166 h 2688166"/>
              <a:gd name="connsiteX4" fmla="*/ 72549 w 728590"/>
              <a:gd name="connsiteY4" fmla="*/ 2688166 h 2688166"/>
              <a:gd name="connsiteX5" fmla="*/ 0 w 728590"/>
              <a:gd name="connsiteY5" fmla="*/ 154989 h 2688166"/>
              <a:gd name="connsiteX0" fmla="*/ 0 w 711657"/>
              <a:gd name="connsiteY0" fmla="*/ 154989 h 2688166"/>
              <a:gd name="connsiteX1" fmla="*/ 517969 w 711657"/>
              <a:gd name="connsiteY1" fmla="*/ 33866 h 2688166"/>
              <a:gd name="connsiteX2" fmla="*/ 698501 w 711657"/>
              <a:gd name="connsiteY2" fmla="*/ 262018 h 2688166"/>
              <a:gd name="connsiteX3" fmla="*/ 698501 w 711657"/>
              <a:gd name="connsiteY3" fmla="*/ 2688166 h 2688166"/>
              <a:gd name="connsiteX4" fmla="*/ 72549 w 711657"/>
              <a:gd name="connsiteY4" fmla="*/ 2688166 h 2688166"/>
              <a:gd name="connsiteX5" fmla="*/ 0 w 711657"/>
              <a:gd name="connsiteY5" fmla="*/ 154989 h 2688166"/>
              <a:gd name="connsiteX0" fmla="*/ 43356 w 640713"/>
              <a:gd name="connsiteY0" fmla="*/ 116889 h 2688166"/>
              <a:gd name="connsiteX1" fmla="*/ 447025 w 640713"/>
              <a:gd name="connsiteY1" fmla="*/ 33866 h 2688166"/>
              <a:gd name="connsiteX2" fmla="*/ 627557 w 640713"/>
              <a:gd name="connsiteY2" fmla="*/ 262018 h 2688166"/>
              <a:gd name="connsiteX3" fmla="*/ 627557 w 640713"/>
              <a:gd name="connsiteY3" fmla="*/ 2688166 h 2688166"/>
              <a:gd name="connsiteX4" fmla="*/ 1605 w 640713"/>
              <a:gd name="connsiteY4" fmla="*/ 2688166 h 2688166"/>
              <a:gd name="connsiteX5" fmla="*/ 43356 w 640713"/>
              <a:gd name="connsiteY5" fmla="*/ 116889 h 2688166"/>
              <a:gd name="connsiteX0" fmla="*/ 5256 w 602613"/>
              <a:gd name="connsiteY0" fmla="*/ 116889 h 2688166"/>
              <a:gd name="connsiteX1" fmla="*/ 408925 w 602613"/>
              <a:gd name="connsiteY1" fmla="*/ 33866 h 2688166"/>
              <a:gd name="connsiteX2" fmla="*/ 589457 w 602613"/>
              <a:gd name="connsiteY2" fmla="*/ 262018 h 2688166"/>
              <a:gd name="connsiteX3" fmla="*/ 589457 w 602613"/>
              <a:gd name="connsiteY3" fmla="*/ 2688166 h 2688166"/>
              <a:gd name="connsiteX4" fmla="*/ 1605 w 602613"/>
              <a:gd name="connsiteY4" fmla="*/ 2688166 h 2688166"/>
              <a:gd name="connsiteX5" fmla="*/ 5256 w 602613"/>
              <a:gd name="connsiteY5" fmla="*/ 116889 h 26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613" h="2688166">
                <a:moveTo>
                  <a:pt x="5256" y="116889"/>
                </a:moveTo>
                <a:lnTo>
                  <a:pt x="408925" y="33866"/>
                </a:lnTo>
                <a:cubicBezTo>
                  <a:pt x="574855" y="0"/>
                  <a:pt x="589001" y="52468"/>
                  <a:pt x="589457" y="262018"/>
                </a:cubicBezTo>
                <a:cubicBezTo>
                  <a:pt x="602613" y="704401"/>
                  <a:pt x="589457" y="2014350"/>
                  <a:pt x="589457" y="2688166"/>
                </a:cubicBezTo>
                <a:lnTo>
                  <a:pt x="1605" y="2688166"/>
                </a:lnTo>
                <a:cubicBezTo>
                  <a:pt x="0" y="2145751"/>
                  <a:pt x="6861" y="659304"/>
                  <a:pt x="5256" y="116889"/>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hangingPunct="0">
              <a:defRPr/>
            </a:pPr>
            <a:endParaRPr lang="en-US" sz="2400" dirty="0">
              <a:solidFill>
                <a:prstClr val="white"/>
              </a:solidFill>
            </a:endParaRPr>
          </a:p>
        </p:txBody>
      </p:sp>
      <p:pic>
        <p:nvPicPr>
          <p:cNvPr id="7" name="Picture 12" descr="monte logo 2.wmf"/>
          <p:cNvPicPr>
            <a:picLocks noChangeAspect="1"/>
          </p:cNvPicPr>
          <p:nvPr/>
        </p:nvPicPr>
        <p:blipFill>
          <a:blip r:embed="rId2"/>
          <a:srcRect/>
          <a:stretch>
            <a:fillRect/>
          </a:stretch>
        </p:blipFill>
        <p:spPr bwMode="auto">
          <a:xfrm>
            <a:off x="7094538" y="6330950"/>
            <a:ext cx="1701800" cy="2841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8483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12" descr="monte logo 2.wmf"/>
          <p:cNvPicPr>
            <a:picLocks noChangeAspect="1"/>
          </p:cNvPicPr>
          <p:nvPr/>
        </p:nvPicPr>
        <p:blipFill>
          <a:blip r:embed="rId2"/>
          <a:srcRect/>
          <a:stretch>
            <a:fillRect/>
          </a:stretch>
        </p:blipFill>
        <p:spPr bwMode="auto">
          <a:xfrm>
            <a:off x="7094538" y="6330950"/>
            <a:ext cx="1701800" cy="284163"/>
          </a:xfrm>
          <a:prstGeom prst="rect">
            <a:avLst/>
          </a:prstGeom>
          <a:noFill/>
          <a:ln w="9525">
            <a:noFill/>
            <a:miter lim="800000"/>
            <a:headEnd/>
            <a:tailEnd/>
          </a:ln>
        </p:spPr>
      </p:pic>
      <p:sp>
        <p:nvSpPr>
          <p:cNvPr id="2" name="Title 1"/>
          <p:cNvSpPr>
            <a:spLocks noGrp="1"/>
          </p:cNvSpPr>
          <p:nvPr>
            <p:ph type="title"/>
          </p:nvPr>
        </p:nvSpPr>
        <p:spPr>
          <a:xfrm>
            <a:off x="469900" y="274638"/>
            <a:ext cx="82169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69900" y="1600200"/>
            <a:ext cx="8216900"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8420985" y="6570923"/>
            <a:ext cx="691116" cy="261610"/>
          </a:xfrm>
          <a:prstGeom prst="rect">
            <a:avLst/>
          </a:prstGeom>
          <a:noFill/>
        </p:spPr>
        <p:txBody>
          <a:bodyPr wrap="square" rtlCol="0">
            <a:spAutoFit/>
          </a:bodyPr>
          <a:lstStyle/>
          <a:p>
            <a:pPr algn="r" defTabSz="914400"/>
            <a:fld id="{FA148BA7-4756-4DBF-BFC5-90471F185FC5}" type="slidenum">
              <a:rPr lang="en-US" sz="1100" smtClean="0">
                <a:solidFill>
                  <a:prstClr val="black"/>
                </a:solidFill>
                <a:ea typeface="ＭＳ Ｐゴシック" charset="-128"/>
              </a:rPr>
              <a:pPr algn="r" defTabSz="914400"/>
              <a:t>‹#›</a:t>
            </a:fld>
            <a:endParaRPr lang="en-US" sz="1100" dirty="0">
              <a:solidFill>
                <a:prstClr val="black"/>
              </a:solidFill>
              <a:ea typeface="ＭＳ Ｐゴシック" charset="-128"/>
            </a:endParaRPr>
          </a:p>
        </p:txBody>
      </p:sp>
    </p:spTree>
    <p:extLst>
      <p:ext uri="{BB962C8B-B14F-4D97-AF65-F5344CB8AC3E}">
        <p14:creationId xmlns:p14="http://schemas.microsoft.com/office/powerpoint/2010/main" val="1956497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18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5" descr="CHAMLogo2012CoBrandRGB.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5573713"/>
            <a:ext cx="31289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userDrawn="1"/>
        </p:nvSpPr>
        <p:spPr bwMode="auto">
          <a:xfrm>
            <a:off x="0" y="274638"/>
            <a:ext cx="9144000" cy="119062"/>
          </a:xfrm>
          <a:prstGeom prst="rect">
            <a:avLst/>
          </a:prstGeom>
          <a:solidFill>
            <a:srgbClr val="002B55"/>
          </a:solidFill>
          <a:ln w="0">
            <a:noFill/>
            <a:miter lim="800000"/>
            <a:headEnd/>
            <a:tailEnd/>
          </a:ln>
        </p:spPr>
        <p:txBody>
          <a:bodyPr wrap="none" anchor="ctr"/>
          <a:lstStyle/>
          <a:p>
            <a:pPr fontAlgn="auto">
              <a:spcBef>
                <a:spcPts val="0"/>
              </a:spcBef>
              <a:spcAft>
                <a:spcPts val="0"/>
              </a:spcAft>
              <a:defRPr/>
            </a:pPr>
            <a:endParaRPr lang="en-US">
              <a:latin typeface="Arial" charset="0"/>
              <a:ea typeface="ＭＳ Ｐゴシック" charset="-128"/>
              <a:cs typeface="ＭＳ Ｐゴシック" charset="-128"/>
            </a:endParaRPr>
          </a:p>
        </p:txBody>
      </p:sp>
      <p:sp>
        <p:nvSpPr>
          <p:cNvPr id="7" name="Title 1"/>
          <p:cNvSpPr>
            <a:spLocks noGrp="1"/>
          </p:cNvSpPr>
          <p:nvPr>
            <p:ph type="title"/>
          </p:nvPr>
        </p:nvSpPr>
        <p:spPr>
          <a:xfrm>
            <a:off x="457200" y="508000"/>
            <a:ext cx="8229600" cy="909638"/>
          </a:xfrm>
        </p:spPr>
        <p:txBody>
          <a:bodyPr/>
          <a:lstStyle>
            <a:lvl1pPr>
              <a:defRPr>
                <a:solidFill>
                  <a:srgbClr val="002256"/>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600200"/>
            <a:ext cx="8229600" cy="4525963"/>
          </a:xfrm>
        </p:spPr>
        <p:txBody>
          <a:bodyPr/>
          <a:lstStyle>
            <a:lvl1pPr>
              <a:buClr>
                <a:srgbClr val="0072C6"/>
              </a:buClr>
              <a:defRPr>
                <a:solidFill>
                  <a:srgbClr val="002256"/>
                </a:solidFill>
              </a:defRPr>
            </a:lvl1pPr>
            <a:lvl2pPr>
              <a:buClr>
                <a:srgbClr val="0072C6"/>
              </a:buClr>
              <a:defRPr>
                <a:solidFill>
                  <a:srgbClr val="002256"/>
                </a:solidFill>
              </a:defRPr>
            </a:lvl2pPr>
            <a:lvl3pPr>
              <a:buClr>
                <a:srgbClr val="0072C6"/>
              </a:buClr>
              <a:defRPr>
                <a:solidFill>
                  <a:srgbClr val="002256"/>
                </a:solidFill>
              </a:defRPr>
            </a:lvl3pPr>
            <a:lvl4pPr>
              <a:buClr>
                <a:srgbClr val="0072C6"/>
              </a:buClr>
              <a:defRPr>
                <a:solidFill>
                  <a:srgbClr val="002256"/>
                </a:solidFill>
              </a:defRPr>
            </a:lvl4pPr>
            <a:lvl5pPr>
              <a:buClr>
                <a:srgbClr val="0072C6"/>
              </a:buClr>
              <a:defRPr>
                <a:solidFill>
                  <a:srgbClr val="00225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457200" y="6300788"/>
            <a:ext cx="900113" cy="365125"/>
          </a:xfrm>
          <a:prstGeom prst="rect">
            <a:avLst/>
          </a:prstGeom>
        </p:spPr>
        <p:txBody>
          <a:bodyPr vert="horz" wrap="square" lIns="91440" tIns="45720" rIns="91440" bIns="45720" numCol="1" anchor="b" anchorCtr="0" compatLnSpc="1">
            <a:prstTxWarp prst="textNoShape">
              <a:avLst/>
            </a:prstTxWarp>
          </a:bodyPr>
          <a:lstStyle>
            <a:lvl1pPr>
              <a:defRPr sz="1100">
                <a:solidFill>
                  <a:srgbClr val="7F7F7F"/>
                </a:solidFill>
                <a:latin typeface="Calibri" pitchFamily="34" charset="0"/>
              </a:defRPr>
            </a:lvl1pPr>
          </a:lstStyle>
          <a:p>
            <a:fld id="{871F03A9-A96B-4980-BF3E-EC87A1B858E2}" type="datetime1">
              <a:rPr lang="en-US"/>
              <a:pPr/>
              <a:t>4/13/2016</a:t>
            </a:fld>
            <a:endParaRPr lang="en-US"/>
          </a:p>
        </p:txBody>
      </p:sp>
      <p:sp>
        <p:nvSpPr>
          <p:cNvPr id="9" name="Footer Placeholder 4"/>
          <p:cNvSpPr>
            <a:spLocks noGrp="1"/>
          </p:cNvSpPr>
          <p:nvPr>
            <p:ph type="ftr" sz="quarter" idx="11"/>
          </p:nvPr>
        </p:nvSpPr>
        <p:spPr>
          <a:xfrm>
            <a:off x="1420813" y="6300788"/>
            <a:ext cx="2819400" cy="365125"/>
          </a:xfrm>
          <a:prstGeom prst="rect">
            <a:avLst/>
          </a:prstGeom>
        </p:spPr>
        <p:txBody>
          <a:bodyPr anchor="b" anchorCtr="0"/>
          <a:lstStyle>
            <a:lvl1pPr algn="ctr" fontAlgn="auto">
              <a:spcBef>
                <a:spcPts val="0"/>
              </a:spcBef>
              <a:spcAft>
                <a:spcPts val="0"/>
              </a:spcAft>
              <a:defRPr sz="1100">
                <a:solidFill>
                  <a:schemeClr val="tx1">
                    <a:lumMod val="50000"/>
                    <a:lumOff val="50000"/>
                  </a:schemeClr>
                </a:solidFill>
                <a:latin typeface="+mn-lt"/>
                <a:ea typeface="+mn-ea"/>
                <a:cs typeface="+mn-cs"/>
              </a:defRPr>
            </a:lvl1pPr>
          </a:lstStyle>
          <a:p>
            <a:pPr>
              <a:defRPr/>
            </a:pPr>
            <a:endParaRPr lang="en-US"/>
          </a:p>
        </p:txBody>
      </p:sp>
      <p:sp>
        <p:nvSpPr>
          <p:cNvPr id="10" name="Slide Number Placeholder 5"/>
          <p:cNvSpPr>
            <a:spLocks noGrp="1"/>
          </p:cNvSpPr>
          <p:nvPr>
            <p:ph type="sldNum" sz="quarter" idx="12"/>
          </p:nvPr>
        </p:nvSpPr>
        <p:spPr>
          <a:xfrm>
            <a:off x="4311650" y="6300788"/>
            <a:ext cx="520700" cy="365125"/>
          </a:xfrm>
          <a:prstGeom prst="rect">
            <a:avLst/>
          </a:prstGeom>
        </p:spPr>
        <p:txBody>
          <a:bodyPr vert="horz" wrap="square" lIns="91440" tIns="45720" rIns="91440" bIns="45720" numCol="1" anchor="b" anchorCtr="0" compatLnSpc="1">
            <a:prstTxWarp prst="textNoShape">
              <a:avLst/>
            </a:prstTxWarp>
          </a:bodyPr>
          <a:lstStyle>
            <a:lvl1pPr algn="r">
              <a:defRPr sz="1100">
                <a:solidFill>
                  <a:srgbClr val="7F7F7F"/>
                </a:solidFill>
                <a:latin typeface="Calibri" pitchFamily="34" charset="0"/>
              </a:defRPr>
            </a:lvl1pPr>
          </a:lstStyle>
          <a:p>
            <a:fld id="{982A68FF-96F4-489F-8EB1-CD29049E600E}" type="slidenum">
              <a:rPr lang="en-US"/>
              <a:pPr/>
              <a:t>‹#›</a:t>
            </a:fld>
            <a:endParaRPr lang="en-US"/>
          </a:p>
        </p:txBody>
      </p:sp>
    </p:spTree>
    <p:extLst>
      <p:ext uri="{BB962C8B-B14F-4D97-AF65-F5344CB8AC3E}">
        <p14:creationId xmlns:p14="http://schemas.microsoft.com/office/powerpoint/2010/main" val="10470243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457200" y="6397625"/>
            <a:ext cx="2133600" cy="231775"/>
          </a:xfrm>
          <a:prstGeom prst="rect">
            <a:avLst/>
          </a:prstGeom>
          <a:ln/>
        </p:spPr>
        <p:txBody>
          <a:bodyPr/>
          <a:lstStyle>
            <a:lvl1pPr>
              <a:defRPr/>
            </a:lvl1pPr>
          </a:lstStyle>
          <a:p>
            <a:pPr>
              <a:defRPr/>
            </a:pPr>
            <a:fld id="{E7109198-0B68-440D-8EFE-8C46BB902B6F}" type="slidenum">
              <a:rPr lang="en-US"/>
              <a:pPr>
                <a:defRPr/>
              </a:pPr>
              <a:t>‹#›</a:t>
            </a:fld>
            <a:endParaRPr lang="en-US"/>
          </a:p>
        </p:txBody>
      </p:sp>
    </p:spTree>
    <p:extLst>
      <p:ext uri="{BB962C8B-B14F-4D97-AF65-F5344CB8AC3E}">
        <p14:creationId xmlns:p14="http://schemas.microsoft.com/office/powerpoint/2010/main" val="30792997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7200" y="6397625"/>
            <a:ext cx="2133600" cy="231775"/>
          </a:xfrm>
          <a:prstGeom prst="rect">
            <a:avLst/>
          </a:prstGeom>
          <a:ln/>
        </p:spPr>
        <p:txBody>
          <a:bodyPr/>
          <a:lstStyle>
            <a:lvl1pPr>
              <a:defRPr/>
            </a:lvl1pPr>
          </a:lstStyle>
          <a:p>
            <a:fld id="{31ABE5EF-109A-45D6-9256-768D9AD089F5}"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329678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457200" y="6397625"/>
            <a:ext cx="2133600" cy="231775"/>
          </a:xfrm>
          <a:prstGeom prst="rect">
            <a:avLst/>
          </a:prstGeom>
          <a:ln/>
        </p:spPr>
        <p:txBody>
          <a:bodyPr/>
          <a:lstStyle>
            <a:lvl1pPr>
              <a:defRPr/>
            </a:lvl1pPr>
          </a:lstStyle>
          <a:p>
            <a:fld id="{D081D324-7EF6-4B10-8F58-C67B93E77FA1}"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177842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6850EC46-F396-4ED8-BA51-0767D59E2B65}"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161829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8EA0799D-475D-484E-88F3-99F975374A82}"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110975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717B0BF-8D79-4FC4-8578-4AB003E9377A}" type="slidenum">
              <a:rPr lang="en-US">
                <a:solidFill>
                  <a:srgbClr val="809BC6"/>
                </a:solidFill>
              </a:rPr>
              <a:pPr/>
              <a:t>‹#›</a:t>
            </a:fld>
            <a:endParaRPr lang="en-US">
              <a:solidFill>
                <a:srgbClr val="809BC6"/>
              </a:solidFill>
            </a:endParaRPr>
          </a:p>
        </p:txBody>
      </p:sp>
    </p:spTree>
    <p:extLst>
      <p:ext uri="{BB962C8B-B14F-4D97-AF65-F5344CB8AC3E}">
        <p14:creationId xmlns:p14="http://schemas.microsoft.com/office/powerpoint/2010/main" val="2097891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15"/>
          <p:cNvSpPr>
            <a:spLocks noChangeArrowheads="1"/>
          </p:cNvSpPr>
          <p:nvPr/>
        </p:nvSpPr>
        <p:spPr bwMode="auto">
          <a:xfrm>
            <a:off x="0" y="-14288"/>
            <a:ext cx="9144000" cy="260351"/>
          </a:xfrm>
          <a:prstGeom prst="rect">
            <a:avLst/>
          </a:prstGeom>
          <a:solidFill>
            <a:srgbClr val="0072C6"/>
          </a:solidFill>
          <a:ln w="0">
            <a:noFill/>
            <a:miter lim="800000"/>
            <a:headEnd/>
            <a:tailEnd/>
          </a:ln>
        </p:spPr>
        <p:txBody>
          <a:bodyPr wrap="none" anchor="ctr"/>
          <a:lstStyle/>
          <a:p>
            <a:pPr fontAlgn="auto">
              <a:spcBef>
                <a:spcPts val="0"/>
              </a:spcBef>
              <a:spcAft>
                <a:spcPts val="0"/>
              </a:spcAft>
              <a:defRPr/>
            </a:pPr>
            <a:endParaRPr lang="en-US">
              <a:latin typeface="Arial" charset="0"/>
              <a:ea typeface="ＭＳ Ｐゴシック" charset="-128"/>
              <a:cs typeface="ＭＳ Ｐゴシック" charset="-128"/>
            </a:endParaRPr>
          </a:p>
        </p:txBody>
      </p:sp>
      <p:sp>
        <p:nvSpPr>
          <p:cNvPr id="10" name="TextBox 9"/>
          <p:cNvSpPr txBox="1"/>
          <p:nvPr/>
        </p:nvSpPr>
        <p:spPr>
          <a:xfrm>
            <a:off x="7467600" y="-7938"/>
            <a:ext cx="1219200" cy="261938"/>
          </a:xfrm>
          <a:prstGeom prst="rect">
            <a:avLst/>
          </a:prstGeom>
          <a:noFill/>
        </p:spPr>
        <p:txBody>
          <a:bodyPr>
            <a:spAutoFit/>
          </a:bodyPr>
          <a:lstStyle/>
          <a:p>
            <a:pPr algn="r" fontAlgn="auto">
              <a:spcBef>
                <a:spcPts val="0"/>
              </a:spcBef>
              <a:spcAft>
                <a:spcPts val="0"/>
              </a:spcAft>
              <a:defRPr/>
            </a:pPr>
            <a:r>
              <a:rPr lang="en-US" sz="1000" dirty="0">
                <a:solidFill>
                  <a:schemeClr val="bg1"/>
                </a:solidFill>
                <a:latin typeface="Arial" charset="0"/>
                <a:ea typeface="ＭＳ Ｐゴシック" charset="-128"/>
                <a:cs typeface="ＭＳ Ｐゴシック" charset="-128"/>
              </a:rPr>
              <a:t>montekids.org</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4" r:id="rId3"/>
    <p:sldLayoutId id="2147483703" r:id="rId4"/>
    <p:sldLayoutId id="2147483717" r:id="rId5"/>
    <p:sldLayoutId id="2147483718" r:id="rId6"/>
  </p:sldLayoutIdLst>
  <p:timing>
    <p:tnLst>
      <p:par>
        <p:cTn id="1" dur="indefinite" restart="never" nodeType="tmRoot"/>
      </p:par>
    </p:tnLst>
  </p:timing>
  <p:txStyles>
    <p:titleStyle>
      <a:lvl1pPr algn="l" defTabSz="457200" rtl="0" eaLnBrk="1" fontAlgn="base" hangingPunct="1">
        <a:spcBef>
          <a:spcPct val="0"/>
        </a:spcBef>
        <a:spcAft>
          <a:spcPct val="0"/>
        </a:spcAft>
        <a:defRPr sz="3200" b="1" kern="1200">
          <a:solidFill>
            <a:srgbClr val="002256"/>
          </a:solidFill>
          <a:latin typeface="+mj-lt"/>
          <a:ea typeface="ＭＳ Ｐゴシック" pitchFamily="26" charset="-128"/>
          <a:cs typeface="ＭＳ Ｐゴシック" pitchFamily="26" charset="-128"/>
        </a:defRPr>
      </a:lvl1pPr>
      <a:lvl2pPr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2pPr>
      <a:lvl3pPr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3pPr>
      <a:lvl4pPr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4pPr>
      <a:lvl5pPr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5pPr>
      <a:lvl6pPr marL="457200"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6pPr>
      <a:lvl7pPr marL="914400"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7pPr>
      <a:lvl8pPr marL="1371600"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8pPr>
      <a:lvl9pPr marL="1828800" algn="l" defTabSz="457200" rtl="0" eaLnBrk="1" fontAlgn="base" hangingPunct="1">
        <a:spcBef>
          <a:spcPct val="0"/>
        </a:spcBef>
        <a:spcAft>
          <a:spcPct val="0"/>
        </a:spcAft>
        <a:defRPr sz="3200" b="1">
          <a:solidFill>
            <a:srgbClr val="002256"/>
          </a:solidFill>
          <a:latin typeface="Calibri" charset="0"/>
          <a:ea typeface="ＭＳ Ｐゴシック" pitchFamily="26" charset="-128"/>
          <a:cs typeface="ＭＳ Ｐゴシック" pitchFamily="26" charset="-128"/>
        </a:defRPr>
      </a:lvl9pPr>
    </p:titleStyle>
    <p:bodyStyle>
      <a:lvl1pPr marL="342900" indent="-342900" algn="l" defTabSz="457200" rtl="0" eaLnBrk="1" fontAlgn="base" hangingPunct="1">
        <a:spcBef>
          <a:spcPct val="20000"/>
        </a:spcBef>
        <a:spcAft>
          <a:spcPct val="0"/>
        </a:spcAft>
        <a:buClr>
          <a:srgbClr val="0072C6"/>
        </a:buClr>
        <a:buFont typeface="Arial" pitchFamily="34" charset="0"/>
        <a:buChar char="•"/>
        <a:defRPr sz="2800" kern="1200">
          <a:solidFill>
            <a:srgbClr val="002256"/>
          </a:solidFill>
          <a:latin typeface="+mn-lt"/>
          <a:ea typeface="ＭＳ Ｐゴシック" pitchFamily="26" charset="-128"/>
          <a:cs typeface="ＭＳ Ｐゴシック" pitchFamily="26" charset="-128"/>
        </a:defRPr>
      </a:lvl1pPr>
      <a:lvl2pPr marL="742950" indent="-285750" algn="l" defTabSz="457200" rtl="0" eaLnBrk="1" fontAlgn="base" hangingPunct="1">
        <a:spcBef>
          <a:spcPct val="20000"/>
        </a:spcBef>
        <a:spcAft>
          <a:spcPct val="0"/>
        </a:spcAft>
        <a:buClr>
          <a:srgbClr val="0072C6"/>
        </a:buClr>
        <a:buFont typeface="Arial" pitchFamily="34" charset="0"/>
        <a:buChar char="–"/>
        <a:defRPr sz="2400" kern="1200">
          <a:solidFill>
            <a:srgbClr val="002256"/>
          </a:solidFill>
          <a:latin typeface="+mn-lt"/>
          <a:ea typeface="ＭＳ Ｐゴシック" pitchFamily="26" charset="-128"/>
          <a:cs typeface="+mn-cs"/>
        </a:defRPr>
      </a:lvl2pPr>
      <a:lvl3pPr marL="1143000" indent="-228600" algn="l" defTabSz="457200" rtl="0" eaLnBrk="1" fontAlgn="base" hangingPunct="1">
        <a:spcBef>
          <a:spcPct val="20000"/>
        </a:spcBef>
        <a:spcAft>
          <a:spcPct val="0"/>
        </a:spcAft>
        <a:buClr>
          <a:srgbClr val="0072C6"/>
        </a:buClr>
        <a:buFont typeface="Arial" pitchFamily="34" charset="0"/>
        <a:buChar char="•"/>
        <a:defRPr sz="2400" kern="1200">
          <a:solidFill>
            <a:srgbClr val="002256"/>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Clr>
          <a:srgbClr val="0072C6"/>
        </a:buClr>
        <a:buFont typeface="Arial" pitchFamily="34" charset="0"/>
        <a:buChar char="–"/>
        <a:defRPr sz="2000" kern="1200">
          <a:solidFill>
            <a:srgbClr val="002256"/>
          </a:solidFill>
          <a:latin typeface="+mn-lt"/>
          <a:ea typeface="ヒラギノ角ゴ Pro W3" charset="-128"/>
          <a:cs typeface="+mn-cs"/>
        </a:defRPr>
      </a:lvl4pPr>
      <a:lvl5pPr marL="2057400" indent="-228600" algn="l" defTabSz="457200" rtl="0" eaLnBrk="1" fontAlgn="base" hangingPunct="1">
        <a:spcBef>
          <a:spcPct val="20000"/>
        </a:spcBef>
        <a:spcAft>
          <a:spcPct val="0"/>
        </a:spcAft>
        <a:buClr>
          <a:srgbClr val="0072C6"/>
        </a:buClr>
        <a:buFont typeface="Arial" pitchFamily="34" charset="0"/>
        <a:buChar char="»"/>
        <a:defRPr sz="2000" kern="1200">
          <a:solidFill>
            <a:srgbClr val="002256"/>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80" name="Group 8"/>
          <p:cNvGrpSpPr>
            <a:grpSpLocks/>
          </p:cNvGrpSpPr>
          <p:nvPr userDrawn="1"/>
        </p:nvGrpSpPr>
        <p:grpSpPr bwMode="auto">
          <a:xfrm>
            <a:off x="0" y="0"/>
            <a:ext cx="9144000" cy="6858000"/>
            <a:chOff x="0" y="0"/>
            <a:chExt cx="5760" cy="4320"/>
          </a:xfrm>
        </p:grpSpPr>
        <p:pic>
          <p:nvPicPr>
            <p:cNvPr id="3078" name="Picture 6" descr="MKTG00272_BrandingTemplates_President'sPPT_CoverSlide_CoBrandedNoPic_Reverse18"/>
            <p:cNvPicPr>
              <a:picLocks noChangeAspect="1" noChangeArrowheads="1"/>
            </p:cNvPicPr>
            <p:nvPr userDrawn="1"/>
          </p:nvPicPr>
          <p:blipFill>
            <a:blip r:embed="rId13">
              <a:extLst>
                <a:ext uri="{28A0092B-C50C-407E-A947-70E740481C1C}">
                  <a14:useLocalDpi xmlns:a14="http://schemas.microsoft.com/office/drawing/2010/main" val="0"/>
                </a:ext>
              </a:extLst>
            </a:blip>
            <a:srcRect t="18889"/>
            <a:stretch>
              <a:fillRect/>
            </a:stretch>
          </p:blipFill>
          <p:spPr bwMode="auto">
            <a:xfrm>
              <a:off x="0" y="816"/>
              <a:ext cx="5760" cy="350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MKTG00272_BrandingTemplates_President'sPPT_CoverSlide_CoBrandedNoPic_Reverse18"/>
            <p:cNvPicPr>
              <a:picLocks noChangeAspect="1" noChangeArrowheads="1"/>
            </p:cNvPicPr>
            <p:nvPr userDrawn="1"/>
          </p:nvPicPr>
          <p:blipFill>
            <a:blip r:embed="rId13">
              <a:extLst>
                <a:ext uri="{28A0092B-C50C-407E-A947-70E740481C1C}">
                  <a14:useLocalDpi xmlns:a14="http://schemas.microsoft.com/office/drawing/2010/main" val="0"/>
                </a:ext>
              </a:extLst>
            </a:blip>
            <a:srcRect t="18889" b="38889"/>
            <a:stretch>
              <a:fillRect/>
            </a:stretch>
          </p:blipFill>
          <p:spPr bwMode="auto">
            <a:xfrm>
              <a:off x="0" y="0"/>
              <a:ext cx="5760" cy="1824"/>
            </a:xfrm>
            <a:prstGeom prst="rect">
              <a:avLst/>
            </a:prstGeom>
            <a:noFill/>
            <a:extLst>
              <a:ext uri="{909E8E84-426E-40DD-AFC4-6F175D3DCCD1}">
                <a14:hiddenFill xmlns:a14="http://schemas.microsoft.com/office/drawing/2010/main">
                  <a:solidFill>
                    <a:srgbClr val="FFFFFF"/>
                  </a:solidFill>
                </a14:hiddenFill>
              </a:ext>
            </a:extLst>
          </p:spPr>
        </p:pic>
      </p:grpSp>
      <p:sp>
        <p:nvSpPr>
          <p:cNvPr id="3074"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1478" name="Rectangle 6"/>
          <p:cNvSpPr>
            <a:spLocks noGrp="1" noChangeArrowheads="1"/>
          </p:cNvSpPr>
          <p:nvPr>
            <p:ph type="sldNum" sz="quarter" idx="4"/>
          </p:nvPr>
        </p:nvSpPr>
        <p:spPr bwMode="auto">
          <a:xfrm>
            <a:off x="457200" y="6397625"/>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solidFill>
                  <a:schemeClr val="accent1"/>
                </a:solidFill>
              </a:defRPr>
            </a:lvl1pPr>
          </a:lstStyle>
          <a:p>
            <a:pPr defTabSz="914400"/>
            <a:fld id="{F9A3BDE9-229D-44AE-8B55-8C81CEE54564}" type="slidenum">
              <a:rPr lang="en-US">
                <a:solidFill>
                  <a:srgbClr val="809BC6"/>
                </a:solidFill>
                <a:latin typeface="Times New Roman" pitchFamily="18" charset="0"/>
                <a:ea typeface="+mn-ea"/>
              </a:rPr>
              <a:pPr defTabSz="914400"/>
              <a:t>‹#›</a:t>
            </a:fld>
            <a:endParaRPr lang="en-US">
              <a:solidFill>
                <a:srgbClr val="809BC6"/>
              </a:solidFill>
              <a:latin typeface="Times New Roman" pitchFamily="18" charset="0"/>
              <a:ea typeface="+mn-ea"/>
            </a:endParaRPr>
          </a:p>
        </p:txBody>
      </p:sp>
    </p:spTree>
    <p:extLst>
      <p:ext uri="{BB962C8B-B14F-4D97-AF65-F5344CB8AC3E}">
        <p14:creationId xmlns:p14="http://schemas.microsoft.com/office/powerpoint/2010/main" val="1234416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4400">
          <a:solidFill>
            <a:srgbClr val="CA126A"/>
          </a:solidFill>
          <a:latin typeface="+mj-lt"/>
          <a:ea typeface="+mj-ea"/>
          <a:cs typeface="+mj-cs"/>
        </a:defRPr>
      </a:lvl1pPr>
      <a:lvl2pPr algn="l" rtl="0" eaLnBrk="0" fontAlgn="base" hangingPunct="0">
        <a:spcBef>
          <a:spcPct val="0"/>
        </a:spcBef>
        <a:spcAft>
          <a:spcPct val="0"/>
        </a:spcAft>
        <a:defRPr sz="4400">
          <a:solidFill>
            <a:srgbClr val="CA126A"/>
          </a:solidFill>
          <a:latin typeface="Arial" charset="0"/>
        </a:defRPr>
      </a:lvl2pPr>
      <a:lvl3pPr algn="l" rtl="0" eaLnBrk="0" fontAlgn="base" hangingPunct="0">
        <a:spcBef>
          <a:spcPct val="0"/>
        </a:spcBef>
        <a:spcAft>
          <a:spcPct val="0"/>
        </a:spcAft>
        <a:defRPr sz="4400">
          <a:solidFill>
            <a:srgbClr val="CA126A"/>
          </a:solidFill>
          <a:latin typeface="Arial" charset="0"/>
        </a:defRPr>
      </a:lvl3pPr>
      <a:lvl4pPr algn="l" rtl="0" eaLnBrk="0" fontAlgn="base" hangingPunct="0">
        <a:spcBef>
          <a:spcPct val="0"/>
        </a:spcBef>
        <a:spcAft>
          <a:spcPct val="0"/>
        </a:spcAft>
        <a:defRPr sz="4400">
          <a:solidFill>
            <a:srgbClr val="CA126A"/>
          </a:solidFill>
          <a:latin typeface="Arial" charset="0"/>
        </a:defRPr>
      </a:lvl4pPr>
      <a:lvl5pPr algn="l" rtl="0" eaLnBrk="0" fontAlgn="base" hangingPunct="0">
        <a:spcBef>
          <a:spcPct val="0"/>
        </a:spcBef>
        <a:spcAft>
          <a:spcPct val="0"/>
        </a:spcAft>
        <a:defRPr sz="4400">
          <a:solidFill>
            <a:srgbClr val="CA126A"/>
          </a:solidFill>
          <a:latin typeface="Arial" charset="0"/>
        </a:defRPr>
      </a:lvl5pPr>
      <a:lvl6pPr marL="457200" algn="l" rtl="0" fontAlgn="base">
        <a:spcBef>
          <a:spcPct val="0"/>
        </a:spcBef>
        <a:spcAft>
          <a:spcPct val="0"/>
        </a:spcAft>
        <a:defRPr sz="4400">
          <a:solidFill>
            <a:srgbClr val="CA126A"/>
          </a:solidFill>
          <a:latin typeface="Arial" charset="0"/>
        </a:defRPr>
      </a:lvl6pPr>
      <a:lvl7pPr marL="914400" algn="l" rtl="0" fontAlgn="base">
        <a:spcBef>
          <a:spcPct val="0"/>
        </a:spcBef>
        <a:spcAft>
          <a:spcPct val="0"/>
        </a:spcAft>
        <a:defRPr sz="4400">
          <a:solidFill>
            <a:srgbClr val="CA126A"/>
          </a:solidFill>
          <a:latin typeface="Arial" charset="0"/>
        </a:defRPr>
      </a:lvl7pPr>
      <a:lvl8pPr marL="1371600" algn="l" rtl="0" fontAlgn="base">
        <a:spcBef>
          <a:spcPct val="0"/>
        </a:spcBef>
        <a:spcAft>
          <a:spcPct val="0"/>
        </a:spcAft>
        <a:defRPr sz="4400">
          <a:solidFill>
            <a:srgbClr val="CA126A"/>
          </a:solidFill>
          <a:latin typeface="Arial" charset="0"/>
        </a:defRPr>
      </a:lvl8pPr>
      <a:lvl9pPr marL="1828800" algn="l" rtl="0" fontAlgn="base">
        <a:spcBef>
          <a:spcPct val="0"/>
        </a:spcBef>
        <a:spcAft>
          <a:spcPct val="0"/>
        </a:spcAft>
        <a:defRPr sz="4400">
          <a:solidFill>
            <a:srgbClr val="CA126A"/>
          </a:solidFill>
          <a:latin typeface="Arial" charset="0"/>
        </a:defRPr>
      </a:lvl9pPr>
    </p:titleStyle>
    <p:bodyStyle>
      <a:lvl1pPr marL="342900" indent="-342900" algn="l" rtl="0" eaLnBrk="0" fontAlgn="base" hangingPunct="0">
        <a:spcBef>
          <a:spcPct val="20000"/>
        </a:spcBef>
        <a:spcAft>
          <a:spcPct val="0"/>
        </a:spcAft>
        <a:buClr>
          <a:srgbClr val="CA126A"/>
        </a:buClr>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lr>
          <a:srgbClr val="CA126A"/>
        </a:buClr>
        <a:buChar char="–"/>
        <a:defRPr sz="2800">
          <a:solidFill>
            <a:srgbClr val="003366"/>
          </a:solidFill>
          <a:latin typeface="+mn-lt"/>
        </a:defRPr>
      </a:lvl2pPr>
      <a:lvl3pPr marL="1143000" indent="-228600" algn="l" rtl="0" eaLnBrk="0" fontAlgn="base" hangingPunct="0">
        <a:spcBef>
          <a:spcPct val="20000"/>
        </a:spcBef>
        <a:spcAft>
          <a:spcPct val="0"/>
        </a:spcAft>
        <a:buClr>
          <a:srgbClr val="CA126A"/>
        </a:buClr>
        <a:buChar char="•"/>
        <a:defRPr sz="2400">
          <a:solidFill>
            <a:srgbClr val="003366"/>
          </a:solidFill>
          <a:latin typeface="+mn-lt"/>
        </a:defRPr>
      </a:lvl3pPr>
      <a:lvl4pPr marL="1600200" indent="-228600" algn="l" rtl="0" eaLnBrk="0" fontAlgn="base" hangingPunct="0">
        <a:spcBef>
          <a:spcPct val="20000"/>
        </a:spcBef>
        <a:spcAft>
          <a:spcPct val="0"/>
        </a:spcAft>
        <a:buClr>
          <a:srgbClr val="CA126A"/>
        </a:buClr>
        <a:buChar char="–"/>
        <a:defRPr sz="2000">
          <a:solidFill>
            <a:srgbClr val="003366"/>
          </a:solidFill>
          <a:latin typeface="+mn-lt"/>
        </a:defRPr>
      </a:lvl4pPr>
      <a:lvl5pPr marL="2057400" indent="-228600" algn="l" rtl="0" eaLnBrk="0" fontAlgn="base" hangingPunct="0">
        <a:spcBef>
          <a:spcPct val="20000"/>
        </a:spcBef>
        <a:spcAft>
          <a:spcPct val="0"/>
        </a:spcAft>
        <a:buClr>
          <a:srgbClr val="CA126A"/>
        </a:buClr>
        <a:buChar char="»"/>
        <a:defRPr sz="2000">
          <a:solidFill>
            <a:srgbClr val="003366"/>
          </a:solidFill>
          <a:latin typeface="+mn-lt"/>
        </a:defRPr>
      </a:lvl5pPr>
      <a:lvl6pPr marL="2514600" indent="-228600" algn="l" rtl="0" fontAlgn="base">
        <a:spcBef>
          <a:spcPct val="20000"/>
        </a:spcBef>
        <a:spcAft>
          <a:spcPct val="0"/>
        </a:spcAft>
        <a:buClr>
          <a:srgbClr val="CA126A"/>
        </a:buClr>
        <a:buChar char="»"/>
        <a:defRPr sz="2000">
          <a:solidFill>
            <a:srgbClr val="003366"/>
          </a:solidFill>
          <a:latin typeface="+mn-lt"/>
        </a:defRPr>
      </a:lvl6pPr>
      <a:lvl7pPr marL="2971800" indent="-228600" algn="l" rtl="0" fontAlgn="base">
        <a:spcBef>
          <a:spcPct val="20000"/>
        </a:spcBef>
        <a:spcAft>
          <a:spcPct val="0"/>
        </a:spcAft>
        <a:buClr>
          <a:srgbClr val="CA126A"/>
        </a:buClr>
        <a:buChar char="»"/>
        <a:defRPr sz="2000">
          <a:solidFill>
            <a:srgbClr val="003366"/>
          </a:solidFill>
          <a:latin typeface="+mn-lt"/>
        </a:defRPr>
      </a:lvl7pPr>
      <a:lvl8pPr marL="3429000" indent="-228600" algn="l" rtl="0" fontAlgn="base">
        <a:spcBef>
          <a:spcPct val="20000"/>
        </a:spcBef>
        <a:spcAft>
          <a:spcPct val="0"/>
        </a:spcAft>
        <a:buClr>
          <a:srgbClr val="CA126A"/>
        </a:buClr>
        <a:buChar char="»"/>
        <a:defRPr sz="2000">
          <a:solidFill>
            <a:srgbClr val="003366"/>
          </a:solidFill>
          <a:latin typeface="+mn-lt"/>
        </a:defRPr>
      </a:lvl8pPr>
      <a:lvl9pPr marL="3886200" indent="-228600" algn="l" rtl="0" fontAlgn="base">
        <a:spcBef>
          <a:spcPct val="20000"/>
        </a:spcBef>
        <a:spcAft>
          <a:spcPct val="0"/>
        </a:spcAft>
        <a:buClr>
          <a:srgbClr val="CA126A"/>
        </a:buClr>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041400" y="274638"/>
            <a:ext cx="764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1041400" y="1600200"/>
            <a:ext cx="7645400" cy="439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081660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lvl1pPr algn="l" defTabSz="457200" rtl="0" eaLnBrk="1" fontAlgn="base" hangingPunct="1">
        <a:spcBef>
          <a:spcPct val="0"/>
        </a:spcBef>
        <a:spcAft>
          <a:spcPct val="0"/>
        </a:spcAft>
        <a:defRPr sz="4000" kern="1200">
          <a:solidFill>
            <a:schemeClr val="tx2"/>
          </a:solidFill>
          <a:latin typeface="Arial MT Md It"/>
          <a:ea typeface="ヒラギノ角ゴ Pro W3" charset="0"/>
          <a:cs typeface="Arial MT Md It"/>
        </a:defRPr>
      </a:lvl1pPr>
      <a:lvl2pPr algn="l" defTabSz="457200" rtl="0" eaLnBrk="1" fontAlgn="base" hangingPunct="1">
        <a:spcBef>
          <a:spcPct val="0"/>
        </a:spcBef>
        <a:spcAft>
          <a:spcPct val="0"/>
        </a:spcAft>
        <a:defRPr sz="4000">
          <a:solidFill>
            <a:schemeClr val="tx2"/>
          </a:solidFill>
          <a:latin typeface="Arial MT Md It" charset="0"/>
          <a:ea typeface="ヒラギノ角ゴ Pro W3" charset="0"/>
        </a:defRPr>
      </a:lvl2pPr>
      <a:lvl3pPr algn="l" defTabSz="457200" rtl="0" eaLnBrk="1" fontAlgn="base" hangingPunct="1">
        <a:spcBef>
          <a:spcPct val="0"/>
        </a:spcBef>
        <a:spcAft>
          <a:spcPct val="0"/>
        </a:spcAft>
        <a:defRPr sz="4000">
          <a:solidFill>
            <a:schemeClr val="tx2"/>
          </a:solidFill>
          <a:latin typeface="Arial MT Md It" charset="0"/>
          <a:ea typeface="ヒラギノ角ゴ Pro W3" charset="0"/>
        </a:defRPr>
      </a:lvl3pPr>
      <a:lvl4pPr algn="l" defTabSz="457200" rtl="0" eaLnBrk="1" fontAlgn="base" hangingPunct="1">
        <a:spcBef>
          <a:spcPct val="0"/>
        </a:spcBef>
        <a:spcAft>
          <a:spcPct val="0"/>
        </a:spcAft>
        <a:defRPr sz="4000">
          <a:solidFill>
            <a:schemeClr val="tx2"/>
          </a:solidFill>
          <a:latin typeface="Arial MT Md It" charset="0"/>
          <a:ea typeface="ヒラギノ角ゴ Pro W3" charset="0"/>
        </a:defRPr>
      </a:lvl4pPr>
      <a:lvl5pPr algn="l" defTabSz="457200" rtl="0" eaLnBrk="1" fontAlgn="base" hangingPunct="1">
        <a:spcBef>
          <a:spcPct val="0"/>
        </a:spcBef>
        <a:spcAft>
          <a:spcPct val="0"/>
        </a:spcAft>
        <a:defRPr sz="4000">
          <a:solidFill>
            <a:schemeClr val="tx2"/>
          </a:solidFill>
          <a:latin typeface="Arial MT Md It" charset="0"/>
          <a:ea typeface="ヒラギノ角ゴ Pro W3" charset="0"/>
        </a:defRPr>
      </a:lvl5pPr>
      <a:lvl6pPr marL="457200" algn="l" defTabSz="457200" rtl="0" eaLnBrk="1" fontAlgn="base" hangingPunct="1">
        <a:spcBef>
          <a:spcPct val="0"/>
        </a:spcBef>
        <a:spcAft>
          <a:spcPct val="0"/>
        </a:spcAft>
        <a:defRPr sz="4000">
          <a:solidFill>
            <a:schemeClr val="tx2"/>
          </a:solidFill>
          <a:latin typeface="Arial MT Md It" charset="0"/>
          <a:ea typeface="ヒラギノ角ゴ Pro W3" charset="0"/>
        </a:defRPr>
      </a:lvl6pPr>
      <a:lvl7pPr marL="914400" algn="l" defTabSz="457200" rtl="0" eaLnBrk="1" fontAlgn="base" hangingPunct="1">
        <a:spcBef>
          <a:spcPct val="0"/>
        </a:spcBef>
        <a:spcAft>
          <a:spcPct val="0"/>
        </a:spcAft>
        <a:defRPr sz="4000">
          <a:solidFill>
            <a:schemeClr val="tx2"/>
          </a:solidFill>
          <a:latin typeface="Arial MT Md It" charset="0"/>
          <a:ea typeface="ヒラギノ角ゴ Pro W3" charset="0"/>
        </a:defRPr>
      </a:lvl7pPr>
      <a:lvl8pPr marL="1371600" algn="l" defTabSz="457200" rtl="0" eaLnBrk="1" fontAlgn="base" hangingPunct="1">
        <a:spcBef>
          <a:spcPct val="0"/>
        </a:spcBef>
        <a:spcAft>
          <a:spcPct val="0"/>
        </a:spcAft>
        <a:defRPr sz="4000">
          <a:solidFill>
            <a:schemeClr val="tx2"/>
          </a:solidFill>
          <a:latin typeface="Arial MT Md It" charset="0"/>
          <a:ea typeface="ヒラギノ角ゴ Pro W3" charset="0"/>
        </a:defRPr>
      </a:lvl8pPr>
      <a:lvl9pPr marL="1828800" algn="l" defTabSz="457200" rtl="0" eaLnBrk="1" fontAlgn="base" hangingPunct="1">
        <a:spcBef>
          <a:spcPct val="0"/>
        </a:spcBef>
        <a:spcAft>
          <a:spcPct val="0"/>
        </a:spcAft>
        <a:defRPr sz="4000">
          <a:solidFill>
            <a:schemeClr val="tx2"/>
          </a:solidFill>
          <a:latin typeface="Arial MT Md It" charset="0"/>
          <a:ea typeface="ヒラギノ角ゴ Pro W3" charset="0"/>
        </a:defRPr>
      </a:lvl9pPr>
    </p:titleStyle>
    <p:bodyStyle>
      <a:lvl1pPr marL="342900" indent="-342900" algn="l" defTabSz="457200" rtl="0" eaLnBrk="1" fontAlgn="base" hangingPunct="1">
        <a:spcBef>
          <a:spcPct val="20000"/>
        </a:spcBef>
        <a:spcAft>
          <a:spcPct val="0"/>
        </a:spcAft>
        <a:buClr>
          <a:srgbClr val="5797A9"/>
        </a:buClr>
        <a:buFont typeface="Arial" pitchFamily="34" charset="0"/>
        <a:buChar char="•"/>
        <a:defRPr sz="2600" kern="1200">
          <a:solidFill>
            <a:schemeClr val="tx1"/>
          </a:solidFill>
          <a:latin typeface="Arial MT Md It"/>
          <a:ea typeface="ヒラギノ角ゴ Pro W3" charset="0"/>
          <a:cs typeface="Arial MT Md It"/>
        </a:defRPr>
      </a:lvl1pPr>
      <a:lvl2pPr marL="742950" indent="-285750" algn="l" defTabSz="457200" rtl="0" eaLnBrk="1" fontAlgn="base" hangingPunct="1">
        <a:spcBef>
          <a:spcPct val="20000"/>
        </a:spcBef>
        <a:spcAft>
          <a:spcPct val="0"/>
        </a:spcAft>
        <a:buClr>
          <a:srgbClr val="5797A9"/>
        </a:buClr>
        <a:buFont typeface="Arial" pitchFamily="34" charset="0"/>
        <a:buChar char="–"/>
        <a:defRPr sz="2600" kern="1200">
          <a:solidFill>
            <a:schemeClr val="tx1"/>
          </a:solidFill>
          <a:latin typeface="Arial MT Md It"/>
          <a:ea typeface="ヒラギノ角ゴ Pro W3" charset="0"/>
          <a:cs typeface="Arial MT Md It"/>
        </a:defRPr>
      </a:lvl2pPr>
      <a:lvl3pPr marL="1143000" indent="-228600" algn="l" defTabSz="457200" rtl="0" eaLnBrk="1" fontAlgn="base" hangingPunct="1">
        <a:spcBef>
          <a:spcPct val="20000"/>
        </a:spcBef>
        <a:spcAft>
          <a:spcPct val="0"/>
        </a:spcAft>
        <a:buClr>
          <a:srgbClr val="5797A9"/>
        </a:buClr>
        <a:buFont typeface="Arial" pitchFamily="34" charset="0"/>
        <a:buChar char="•"/>
        <a:defRPr sz="2600" kern="1200">
          <a:solidFill>
            <a:schemeClr val="tx1"/>
          </a:solidFill>
          <a:latin typeface="Arial MT Md It"/>
          <a:ea typeface="ヒラギノ角ゴ Pro W3" charset="0"/>
          <a:cs typeface="Arial MT Md It"/>
        </a:defRPr>
      </a:lvl3pPr>
      <a:lvl4pPr marL="1600200" indent="-228600" algn="l" defTabSz="457200" rtl="0" eaLnBrk="1" fontAlgn="base" hangingPunct="1">
        <a:spcBef>
          <a:spcPct val="20000"/>
        </a:spcBef>
        <a:spcAft>
          <a:spcPct val="0"/>
        </a:spcAft>
        <a:buClr>
          <a:srgbClr val="5797A9"/>
        </a:buClr>
        <a:buFont typeface="Arial" pitchFamily="34" charset="0"/>
        <a:buChar char="–"/>
        <a:defRPr sz="2600" kern="1200">
          <a:solidFill>
            <a:schemeClr val="tx1"/>
          </a:solidFill>
          <a:latin typeface="Arial MT Md It"/>
          <a:ea typeface="ヒラギノ角ゴ Pro W3" charset="0"/>
          <a:cs typeface="Arial MT Md It"/>
        </a:defRPr>
      </a:lvl4pPr>
      <a:lvl5pPr marL="2057400" indent="-228600" algn="l" defTabSz="457200" rtl="0" eaLnBrk="1" fontAlgn="base" hangingPunct="1">
        <a:spcBef>
          <a:spcPct val="20000"/>
        </a:spcBef>
        <a:spcAft>
          <a:spcPct val="0"/>
        </a:spcAft>
        <a:buClr>
          <a:srgbClr val="5797A9"/>
        </a:buClr>
        <a:buFont typeface="Arial" pitchFamily="34" charset="0"/>
        <a:buChar char="»"/>
        <a:defRPr sz="2600" kern="1200">
          <a:solidFill>
            <a:schemeClr val="tx1"/>
          </a:solidFill>
          <a:latin typeface="Arial MT Md It"/>
          <a:ea typeface="ヒラギノ角ゴ Pro W3" charset="0"/>
          <a:cs typeface="Arial MT Md I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85926"/>
            <a:ext cx="7772400" cy="1455938"/>
          </a:xfrm>
        </p:spPr>
        <p:txBody>
          <a:bodyPr>
            <a:normAutofit fontScale="90000"/>
          </a:bodyPr>
          <a:lstStyle/>
          <a:p>
            <a:pPr algn="ctr"/>
            <a:r>
              <a:rPr lang="en-US" b="0" dirty="0" smtClean="0"/>
              <a:t>Integrated Pediatric Behavioral Health at Montefiore: Bringing Population Based Behavioral Health Services to Pediatrics</a:t>
            </a:r>
            <a:br>
              <a:rPr lang="en-US" b="0" dirty="0" smtClean="0"/>
            </a:br>
            <a:r>
              <a:rPr lang="en-US" b="0" dirty="0" smtClean="0"/>
              <a:t/>
            </a:r>
            <a:br>
              <a:rPr lang="en-US" b="0" dirty="0" smtClean="0"/>
            </a:br>
            <a:r>
              <a:rPr lang="en-US" sz="2200" b="0" dirty="0" smtClean="0"/>
              <a:t>Rahil D. Briggs, </a:t>
            </a:r>
            <a:r>
              <a:rPr lang="en-US" sz="2200" b="0" dirty="0" err="1" smtClean="0"/>
              <a:t>PsyD</a:t>
            </a:r>
            <a:r>
              <a:rPr lang="en-US" sz="2700" b="0" dirty="0" smtClean="0"/>
              <a:t/>
            </a:r>
            <a:br>
              <a:rPr lang="en-US" sz="2700" b="0" dirty="0" smtClean="0"/>
            </a:br>
            <a:r>
              <a:rPr lang="en-US" sz="2200" b="0" dirty="0" smtClean="0"/>
              <a:t>Associate Professor of Clinical Pediatrics, Einstein</a:t>
            </a:r>
            <a:br>
              <a:rPr lang="en-US" sz="2200" b="0" dirty="0" smtClean="0"/>
            </a:br>
            <a:r>
              <a:rPr lang="en-US" sz="2200" b="0" dirty="0" smtClean="0"/>
              <a:t>Director, Pediatric Behavioral Health Services, Montefiore Medical Group</a:t>
            </a:r>
            <a:br>
              <a:rPr lang="en-US" sz="2200" b="0" dirty="0" smtClean="0"/>
            </a:br>
            <a:r>
              <a:rPr lang="en-US" sz="2200" b="0" dirty="0" smtClean="0"/>
              <a:t>Diane E. Bloomfield, MD</a:t>
            </a:r>
            <a:br>
              <a:rPr lang="en-US" sz="2200" b="0" dirty="0" smtClean="0"/>
            </a:br>
            <a:r>
              <a:rPr lang="en-US" sz="2200" b="0" dirty="0" smtClean="0"/>
              <a:t>Assistant Professor of Clinical Pediatrics, Einstein</a:t>
            </a:r>
            <a:br>
              <a:rPr lang="en-US" sz="2200" b="0" dirty="0" smtClean="0"/>
            </a:br>
            <a:r>
              <a:rPr lang="en-US" sz="2200" b="0" dirty="0" smtClean="0"/>
              <a:t>Medical Director, Pediatrics, Family Care Center, Montefiore Medical Group</a:t>
            </a:r>
            <a:br>
              <a:rPr lang="en-US" sz="2200" b="0" dirty="0" smtClean="0"/>
            </a:br>
            <a:r>
              <a:rPr lang="en-US" sz="2700" b="0" dirty="0" smtClean="0"/>
              <a:t/>
            </a:r>
            <a:br>
              <a:rPr lang="en-US" sz="2700" b="0" dirty="0" smtClean="0"/>
            </a:br>
            <a:r>
              <a:rPr lang="en-US" sz="2700" b="0" i="1" dirty="0" smtClean="0"/>
              <a:t> </a:t>
            </a:r>
            <a:r>
              <a:rPr lang="en-US" sz="2200" b="0" i="1" dirty="0" smtClean="0"/>
              <a:t/>
            </a:r>
            <a:br>
              <a:rPr lang="en-US" sz="2200" b="0" i="1" dirty="0" smtClean="0"/>
            </a:br>
            <a:endParaRPr lang="en-US" sz="2200" dirty="0"/>
          </a:p>
        </p:txBody>
      </p:sp>
      <p:sp>
        <p:nvSpPr>
          <p:cNvPr id="5" name="Content Placeholder 4"/>
          <p:cNvSpPr>
            <a:spLocks noGrp="1"/>
          </p:cNvSpPr>
          <p:nvPr>
            <p:ph type="subTitle" idx="1"/>
          </p:nvPr>
        </p:nvSpPr>
        <p:spPr>
          <a:xfrm>
            <a:off x="541539" y="355107"/>
            <a:ext cx="8424908" cy="4287914"/>
          </a:xfrm>
        </p:spPr>
        <p:txBody>
          <a:bodyPr/>
          <a:lstStyle/>
          <a:p>
            <a:endParaRPr lang="en-US" sz="2000" dirty="0" smtClean="0">
              <a:solidFill>
                <a:schemeClr val="tx1"/>
              </a:solidFill>
              <a:ea typeface="Calibri"/>
            </a:endParaRPr>
          </a:p>
          <a:p>
            <a:endParaRPr lang="en-US" sz="2000" dirty="0" smtClean="0">
              <a:solidFill>
                <a:schemeClr val="tx1"/>
              </a:solidFill>
              <a:ea typeface="Calibri"/>
            </a:endParaRPr>
          </a:p>
          <a:p>
            <a:endParaRPr lang="en-US" sz="2000" dirty="0" smtClean="0">
              <a:solidFill>
                <a:schemeClr val="tx1"/>
              </a:solidFill>
              <a:ea typeface="Calibri"/>
            </a:endParaRPr>
          </a:p>
          <a:p>
            <a:endParaRPr lang="en-US" sz="2000" dirty="0" smtClean="0">
              <a:solidFill>
                <a:schemeClr val="tx1"/>
              </a:solidFill>
              <a:ea typeface="Calibri"/>
            </a:endParaRPr>
          </a:p>
          <a:p>
            <a:endParaRPr lang="en-US" sz="2000" dirty="0" smtClean="0">
              <a:solidFill>
                <a:schemeClr val="tx1"/>
              </a:solidFill>
              <a:ea typeface="Calibri"/>
            </a:endParaRPr>
          </a:p>
          <a:p>
            <a:endParaRPr lang="en-US" sz="2000" dirty="0" smtClean="0"/>
          </a:p>
          <a:p>
            <a:endParaRPr lang="en-US" sz="2000" dirty="0"/>
          </a:p>
        </p:txBody>
      </p:sp>
    </p:spTree>
    <p:extLst>
      <p:ext uri="{BB962C8B-B14F-4D97-AF65-F5344CB8AC3E}">
        <p14:creationId xmlns:p14="http://schemas.microsoft.com/office/powerpoint/2010/main" val="120236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 Impact of Intervention on </a:t>
            </a:r>
            <a:br>
              <a:rPr lang="en-US" dirty="0" smtClean="0"/>
            </a:br>
            <a:r>
              <a:rPr lang="en-US" dirty="0" smtClean="0"/>
              <a:t>36 month ASQ:SE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556079"/>
              </p:ext>
            </p:extLst>
          </p:nvPr>
        </p:nvGraphicFramePr>
        <p:xfrm>
          <a:off x="535709" y="1520301"/>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180730" y="3294504"/>
            <a:ext cx="4864963" cy="91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35709" y="6126163"/>
            <a:ext cx="7536873" cy="461665"/>
          </a:xfrm>
          <a:prstGeom prst="rect">
            <a:avLst/>
          </a:prstGeom>
          <a:noFill/>
        </p:spPr>
        <p:txBody>
          <a:bodyPr wrap="square" rtlCol="0">
            <a:spAutoFit/>
          </a:bodyPr>
          <a:lstStyle/>
          <a:p>
            <a:r>
              <a:rPr lang="en-US" sz="1200" dirty="0"/>
              <a:t>Briggs, et al. (2014). Healthy Steps as a Moderator: The Impact of Maternal Trauma </a:t>
            </a:r>
            <a:r>
              <a:rPr lang="en-US" sz="1200" dirty="0" smtClean="0"/>
              <a:t>on Child </a:t>
            </a:r>
            <a:r>
              <a:rPr lang="en-US" sz="1200" dirty="0"/>
              <a:t>Social-Emotional </a:t>
            </a:r>
            <a:r>
              <a:rPr lang="en-US" sz="1200" dirty="0" smtClean="0"/>
              <a:t>Development. </a:t>
            </a:r>
            <a:r>
              <a:rPr lang="en-US" sz="1200" i="1" dirty="0"/>
              <a:t>Clinical Practice in Pediatric </a:t>
            </a:r>
            <a:r>
              <a:rPr lang="en-US" sz="1200" i="1" dirty="0" smtClean="0"/>
              <a:t>Psychology (2, 2),</a:t>
            </a:r>
            <a:r>
              <a:rPr lang="en-US" sz="1200" dirty="0" smtClean="0"/>
              <a:t> </a:t>
            </a:r>
            <a:r>
              <a:rPr lang="en-US" sz="1200" dirty="0"/>
              <a:t>166–175</a:t>
            </a:r>
            <a:endParaRPr lang="en-US" sz="1200" i="1" dirty="0"/>
          </a:p>
        </p:txBody>
      </p:sp>
    </p:spTree>
    <p:extLst>
      <p:ext uri="{BB962C8B-B14F-4D97-AF65-F5344CB8AC3E}">
        <p14:creationId xmlns:p14="http://schemas.microsoft.com/office/powerpoint/2010/main" val="113420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Our model (present        future)</a:t>
            </a:r>
          </a:p>
        </p:txBody>
      </p:sp>
      <p:sp>
        <p:nvSpPr>
          <p:cNvPr id="27651" name="Content Placeholder 2"/>
          <p:cNvSpPr>
            <a:spLocks noGrp="1"/>
          </p:cNvSpPr>
          <p:nvPr>
            <p:ph idx="4294967295"/>
          </p:nvPr>
        </p:nvSpPr>
        <p:spPr>
          <a:xfrm>
            <a:off x="204186" y="1600200"/>
            <a:ext cx="8025414" cy="4525963"/>
          </a:xfrm>
        </p:spPr>
        <p:txBody>
          <a:bodyPr/>
          <a:lstStyle/>
          <a:p>
            <a:r>
              <a:rPr lang="en-US" dirty="0" smtClean="0"/>
              <a:t>300,000 patients (90,000 pediatric)</a:t>
            </a:r>
          </a:p>
          <a:p>
            <a:r>
              <a:rPr lang="en-US" dirty="0" smtClean="0"/>
              <a:t>21 sites (20 pediatric, 21.8 FTE) </a:t>
            </a:r>
          </a:p>
          <a:p>
            <a:r>
              <a:rPr lang="en-US" dirty="0" smtClean="0"/>
              <a:t>Cluster model (hubs </a:t>
            </a:r>
            <a:r>
              <a:rPr lang="en-US" dirty="0"/>
              <a:t>and satellites)</a:t>
            </a:r>
          </a:p>
          <a:p>
            <a:r>
              <a:rPr lang="en-US" dirty="0" smtClean="0"/>
              <a:t>Healthy Steps 0-5, innovative Child and Adolescent programming (CAP), Collaborative Care Initiative model for adults---training needs</a:t>
            </a:r>
          </a:p>
          <a:p>
            <a:r>
              <a:rPr lang="en-US" dirty="0" smtClean="0"/>
              <a:t>Universal life span behavioral health screening</a:t>
            </a:r>
          </a:p>
          <a:p>
            <a:r>
              <a:rPr lang="en-US" dirty="0" smtClean="0"/>
              <a:t>Family assessments</a:t>
            </a:r>
          </a:p>
          <a:p>
            <a:r>
              <a:rPr lang="en-US" dirty="0" smtClean="0"/>
              <a:t>Education of primary care providers (COR)</a:t>
            </a:r>
          </a:p>
        </p:txBody>
      </p:sp>
      <p:cxnSp>
        <p:nvCxnSpPr>
          <p:cNvPr id="27652" name="Straight Connector 3"/>
          <p:cNvCxnSpPr>
            <a:cxnSpLocks noChangeShapeType="1"/>
          </p:cNvCxnSpPr>
          <p:nvPr/>
        </p:nvCxnSpPr>
        <p:spPr bwMode="auto">
          <a:xfrm>
            <a:off x="457200" y="1447800"/>
            <a:ext cx="8001000" cy="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 name="Straight Arrow Connector 2"/>
          <p:cNvCxnSpPr/>
          <p:nvPr/>
        </p:nvCxnSpPr>
        <p:spPr>
          <a:xfrm>
            <a:off x="3867912" y="1152144"/>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4268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000" dirty="0" smtClean="0"/>
              <a:t>In </a:t>
            </a:r>
            <a:r>
              <a:rPr lang="en-US" sz="2000" dirty="0"/>
              <a:t>a nationally representative sample of pediatric primary care </a:t>
            </a:r>
            <a:r>
              <a:rPr lang="en-US" sz="2000" dirty="0" smtClean="0"/>
              <a:t>practices, only 16% of children were referred to behavioral health (Rushton et al., 2002)</a:t>
            </a:r>
          </a:p>
          <a:p>
            <a:endParaRPr lang="en-US" sz="900" dirty="0"/>
          </a:p>
          <a:p>
            <a:r>
              <a:rPr lang="en-US" sz="2000" dirty="0" smtClean="0"/>
              <a:t>Across the 6 month study period, 26.3% of children who attended pediatric visits were referred to a BHIP psychologist</a:t>
            </a:r>
          </a:p>
          <a:p>
            <a:pPr marL="0" indent="0">
              <a:buNone/>
            </a:pPr>
            <a:endParaRPr lang="en-US" sz="2000" dirty="0" smtClean="0"/>
          </a:p>
          <a:p>
            <a:endParaRPr lang="en-US" sz="2000" dirty="0"/>
          </a:p>
        </p:txBody>
      </p:sp>
      <p:sp>
        <p:nvSpPr>
          <p:cNvPr id="6" name="Title 1"/>
          <p:cNvSpPr>
            <a:spLocks noGrp="1"/>
          </p:cNvSpPr>
          <p:nvPr>
            <p:ph type="title"/>
          </p:nvPr>
        </p:nvSpPr>
        <p:spPr/>
        <p:txBody>
          <a:bodyPr/>
          <a:lstStyle/>
          <a:p>
            <a:r>
              <a:rPr lang="en-US" dirty="0" smtClean="0"/>
              <a:t>Key Findings: Referral Rate</a:t>
            </a:r>
            <a:endParaRPr lang="en-US" dirty="0"/>
          </a:p>
        </p:txBody>
      </p:sp>
      <p:sp>
        <p:nvSpPr>
          <p:cNvPr id="8" name="TextBox 7"/>
          <p:cNvSpPr txBox="1"/>
          <p:nvPr/>
        </p:nvSpPr>
        <p:spPr>
          <a:xfrm>
            <a:off x="1143000" y="6477000"/>
            <a:ext cx="1451038" cy="261610"/>
          </a:xfrm>
          <a:prstGeom prst="rect">
            <a:avLst/>
          </a:prstGeom>
          <a:noFill/>
        </p:spPr>
        <p:txBody>
          <a:bodyPr wrap="none" rtlCol="0">
            <a:spAutoFit/>
          </a:bodyPr>
          <a:lstStyle/>
          <a:p>
            <a:r>
              <a:rPr lang="en-US" sz="1100" dirty="0" smtClean="0">
                <a:solidFill>
                  <a:schemeClr val="tx1">
                    <a:lumMod val="50000"/>
                    <a:lumOff val="50000"/>
                  </a:schemeClr>
                </a:solidFill>
              </a:rPr>
              <a:t>(Rushton et al., 2002)</a:t>
            </a:r>
            <a:endParaRPr lang="en-US" sz="1100" dirty="0">
              <a:solidFill>
                <a:schemeClr val="tx1">
                  <a:lumMod val="50000"/>
                  <a:lumOff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2405801423"/>
              </p:ext>
            </p:extLst>
          </p:nvPr>
        </p:nvGraphicFramePr>
        <p:xfrm>
          <a:off x="2362200" y="3429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487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0600" y="152400"/>
            <a:ext cx="7645400" cy="1143000"/>
          </a:xfrm>
        </p:spPr>
        <p:txBody>
          <a:bodyPr/>
          <a:lstStyle/>
          <a:p>
            <a:r>
              <a:rPr lang="en-US" dirty="0" smtClean="0"/>
              <a:t>Key Findings: Warm Handoffs</a:t>
            </a:r>
            <a:endParaRPr lang="en-US" dirty="0"/>
          </a:p>
        </p:txBody>
      </p:sp>
      <p:sp>
        <p:nvSpPr>
          <p:cNvPr id="4" name="Content Placeholder 2"/>
          <p:cNvSpPr>
            <a:spLocks noGrp="1"/>
          </p:cNvSpPr>
          <p:nvPr>
            <p:ph idx="1"/>
          </p:nvPr>
        </p:nvSpPr>
        <p:spPr>
          <a:xfrm>
            <a:off x="990600" y="1371600"/>
            <a:ext cx="7645400" cy="1143000"/>
          </a:xfrm>
        </p:spPr>
        <p:txBody>
          <a:bodyPr/>
          <a:lstStyle/>
          <a:p>
            <a:pPr marL="0" indent="0">
              <a:buNone/>
            </a:pPr>
            <a:r>
              <a:rPr lang="en-US" sz="2400" dirty="0" smtClean="0"/>
              <a:t>A </a:t>
            </a:r>
            <a:r>
              <a:rPr lang="en-US" sz="2400" i="1" dirty="0" smtClean="0"/>
              <a:t>Warm Handoff, </a:t>
            </a:r>
            <a:r>
              <a:rPr lang="en-US" sz="2400" dirty="0" smtClean="0"/>
              <a:t>a unique feature of integrated care,</a:t>
            </a:r>
            <a:r>
              <a:rPr lang="en-US" sz="2400" i="1" dirty="0" smtClean="0"/>
              <a:t> </a:t>
            </a:r>
            <a:r>
              <a:rPr lang="en-US" sz="2400" dirty="0" smtClean="0"/>
              <a:t>consists of the psychologist meeting with the referred patient during the well child visit.</a:t>
            </a:r>
          </a:p>
          <a:p>
            <a:endParaRPr lang="en-US" sz="1600" dirty="0" smtClean="0"/>
          </a:p>
        </p:txBody>
      </p:sp>
      <p:graphicFrame>
        <p:nvGraphicFramePr>
          <p:cNvPr id="6" name="Chart 5"/>
          <p:cNvGraphicFramePr>
            <a:graphicFrameLocks/>
          </p:cNvGraphicFramePr>
          <p:nvPr>
            <p:extLst>
              <p:ext uri="{D42A27DB-BD31-4B8C-83A1-F6EECF244321}">
                <p14:modId xmlns:p14="http://schemas.microsoft.com/office/powerpoint/2010/main" val="2918856613"/>
              </p:ext>
            </p:extLst>
          </p:nvPr>
        </p:nvGraphicFramePr>
        <p:xfrm>
          <a:off x="4800600" y="2438400"/>
          <a:ext cx="4267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183433" y="2743200"/>
            <a:ext cx="4191000" cy="4708981"/>
          </a:xfrm>
          <a:prstGeom prst="rect">
            <a:avLst/>
          </a:prstGeom>
          <a:noFill/>
        </p:spPr>
        <p:txBody>
          <a:bodyPr wrap="square" rtlCol="0">
            <a:spAutoFit/>
          </a:bodyPr>
          <a:lstStyle/>
          <a:p>
            <a:pPr marL="342900" indent="-342900">
              <a:buFont typeface="Arial" panose="020B0604020202020204" pitchFamily="34" charset="0"/>
              <a:buChar char="•"/>
            </a:pPr>
            <a:r>
              <a:rPr lang="en-US" sz="2400" dirty="0"/>
              <a:t>274 (23.5%) received a </a:t>
            </a:r>
            <a:r>
              <a:rPr lang="en-US" sz="2400" dirty="0" smtClean="0"/>
              <a:t> </a:t>
            </a:r>
            <a:r>
              <a:rPr lang="en-US" sz="2400" i="1" dirty="0"/>
              <a:t>W</a:t>
            </a:r>
            <a:r>
              <a:rPr lang="en-US" sz="2400" i="1" dirty="0" smtClean="0"/>
              <a:t>arm Handoff</a:t>
            </a:r>
          </a:p>
          <a:p>
            <a:endParaRPr lang="en-US" sz="1200" i="1" dirty="0"/>
          </a:p>
          <a:p>
            <a:pPr marL="342900" indent="-342900">
              <a:buFont typeface="Arial" panose="020B0604020202020204" pitchFamily="34" charset="0"/>
              <a:buChar char="•"/>
            </a:pPr>
            <a:r>
              <a:rPr lang="en-US" sz="2400" dirty="0" smtClean="0"/>
              <a:t>Among patients who </a:t>
            </a:r>
            <a:r>
              <a:rPr lang="en-US" sz="2400" dirty="0"/>
              <a:t>received a </a:t>
            </a:r>
            <a:r>
              <a:rPr lang="en-US" sz="2400" i="1" dirty="0"/>
              <a:t>Warm </a:t>
            </a:r>
            <a:r>
              <a:rPr lang="en-US" sz="2400" i="1" dirty="0" smtClean="0"/>
              <a:t>Handoff, </a:t>
            </a:r>
            <a:r>
              <a:rPr lang="en-US" sz="2400" dirty="0" smtClean="0"/>
              <a:t>172 </a:t>
            </a:r>
            <a:r>
              <a:rPr lang="en-US" sz="2400" dirty="0"/>
              <a:t>(</a:t>
            </a:r>
            <a:r>
              <a:rPr lang="en-US" sz="2400" dirty="0" smtClean="0"/>
              <a:t>63%) also </a:t>
            </a:r>
            <a:r>
              <a:rPr lang="en-US" sz="2400" dirty="0"/>
              <a:t>attended a full therapy session. </a:t>
            </a:r>
            <a:endParaRPr lang="en-US" sz="2400" dirty="0" smtClean="0"/>
          </a:p>
          <a:p>
            <a:endParaRPr lang="en-US" sz="1200" dirty="0" smtClean="0"/>
          </a:p>
          <a:p>
            <a:pPr marL="342900" lvl="2" indent="-342900">
              <a:buFont typeface="Arial" panose="020B0604020202020204" pitchFamily="34" charset="0"/>
              <a:buChar char="•"/>
            </a:pPr>
            <a:r>
              <a:rPr lang="en-US" sz="2400" dirty="0">
                <a:cs typeface="Arial" panose="020B0604020202020204" pitchFamily="34" charset="0"/>
              </a:rPr>
              <a:t>Without a warm handoff, 53% of children attended a full therapy session.</a:t>
            </a:r>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3190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a:xfrm>
            <a:off x="1066800" y="76200"/>
            <a:ext cx="7645400" cy="1143000"/>
          </a:xfrm>
        </p:spPr>
        <p:txBody>
          <a:bodyPr/>
          <a:lstStyle/>
          <a:p>
            <a:pPr eaLnBrk="1" hangingPunct="1"/>
            <a:r>
              <a:rPr lang="en-US" altLang="en-US" dirty="0" smtClean="0">
                <a:latin typeface="Arial MT Md It" charset="0"/>
                <a:ea typeface="ヒラギノ角ゴ Pro W3" charset="-128"/>
              </a:rPr>
              <a:t>Clinical Significance</a:t>
            </a:r>
          </a:p>
        </p:txBody>
      </p:sp>
      <p:sp>
        <p:nvSpPr>
          <p:cNvPr id="19458" name="Content Placeholder 7"/>
          <p:cNvSpPr>
            <a:spLocks noGrp="1"/>
          </p:cNvSpPr>
          <p:nvPr>
            <p:ph idx="1"/>
          </p:nvPr>
        </p:nvSpPr>
        <p:spPr>
          <a:xfrm>
            <a:off x="990600" y="1447800"/>
            <a:ext cx="7645400" cy="3505200"/>
          </a:xfrm>
        </p:spPr>
        <p:txBody>
          <a:bodyPr/>
          <a:lstStyle/>
          <a:p>
            <a:r>
              <a:rPr lang="en-US" sz="2400" dirty="0" smtClean="0">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illustrate the feasibility of integrating behavioral health providers into a large pediatric primary care network</a:t>
            </a:r>
            <a:r>
              <a:rPr lang="en-US" sz="24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current study </a:t>
            </a:r>
            <a:r>
              <a:rPr lang="en-US" sz="2400">
                <a:latin typeface="Arial" panose="020B0604020202020204" pitchFamily="34" charset="0"/>
                <a:cs typeface="Arial" panose="020B0604020202020204" pitchFamily="34" charset="0"/>
              </a:rPr>
              <a:t>found </a:t>
            </a:r>
            <a:r>
              <a:rPr lang="en-US" sz="2400" smtClean="0">
                <a:latin typeface="Arial" panose="020B0604020202020204" pitchFamily="34" charset="0"/>
                <a:cs typeface="Arial" panose="020B0604020202020204" pitchFamily="34" charset="0"/>
              </a:rPr>
              <a:t>53</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total referred </a:t>
            </a:r>
            <a:r>
              <a:rPr lang="en-US" sz="2400" dirty="0">
                <a:latin typeface="Arial" panose="020B0604020202020204" pitchFamily="34" charset="0"/>
                <a:cs typeface="Arial" panose="020B0604020202020204" pitchFamily="34" charset="0"/>
              </a:rPr>
              <a:t>patients attended at least one </a:t>
            </a:r>
            <a:r>
              <a:rPr lang="en-US" sz="2400" dirty="0" smtClean="0">
                <a:latin typeface="Arial" panose="020B0604020202020204" pitchFamily="34" charset="0"/>
                <a:cs typeface="Arial" panose="020B0604020202020204" pitchFamily="34" charset="0"/>
              </a:rPr>
              <a:t>session and that warm handoffs, a unique feature of integrated care, increased this rate to 63%.</a:t>
            </a:r>
          </a:p>
          <a:p>
            <a:pPr marL="0" indent="0">
              <a:buNone/>
            </a:pPr>
            <a:endParaRPr lang="en-US" sz="10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ea typeface="ヒラギノ角ゴ Pro W3" charset="-128"/>
                <a:cs typeface="Arial" panose="020B0604020202020204" pitchFamily="34" charset="0"/>
              </a:rPr>
              <a:t>The data suggests it is important for integrated behavioral health providers to prioritize warm handoffs to increase attendance.</a:t>
            </a:r>
            <a:endParaRPr lang="en-US" altLang="en-US" sz="2400" dirty="0" smtClean="0">
              <a:latin typeface="Arial MT Md It" charset="0"/>
              <a:ea typeface="ヒラギノ角ゴ Pro W3" charset="-128"/>
            </a:endParaRPr>
          </a:p>
        </p:txBody>
      </p:sp>
      <p:sp>
        <p:nvSpPr>
          <p:cNvPr id="19459" name="Rectangle 5"/>
          <p:cNvSpPr>
            <a:spLocks noChangeArrowheads="1"/>
          </p:cNvSpPr>
          <p:nvPr/>
        </p:nvSpPr>
        <p:spPr bwMode="auto">
          <a:xfrm>
            <a:off x="7502525" y="6423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fontAlgn="base">
              <a:spcBef>
                <a:spcPct val="0"/>
              </a:spcBef>
              <a:spcAft>
                <a:spcPct val="0"/>
              </a:spcAft>
            </a:pPr>
            <a:endParaRPr lang="en-US" altLang="en-US">
              <a:solidFill>
                <a:prstClr val="black"/>
              </a:solidFill>
            </a:endParaRPr>
          </a:p>
        </p:txBody>
      </p:sp>
    </p:spTree>
    <p:extLst>
      <p:ext uri="{BB962C8B-B14F-4D97-AF65-F5344CB8AC3E}">
        <p14:creationId xmlns:p14="http://schemas.microsoft.com/office/powerpoint/2010/main" val="2945092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539"/>
          </a:xfrm>
        </p:spPr>
        <p:txBody>
          <a:bodyPr/>
          <a:lstStyle/>
          <a:p>
            <a:r>
              <a:rPr lang="en-US" dirty="0" smtClean="0"/>
              <a:t>BHIP Conclusions </a:t>
            </a:r>
            <a:endParaRPr lang="en-US" dirty="0"/>
          </a:p>
        </p:txBody>
      </p:sp>
      <p:sp>
        <p:nvSpPr>
          <p:cNvPr id="4" name="Content Placeholder 3"/>
          <p:cNvSpPr>
            <a:spLocks noGrp="1"/>
          </p:cNvSpPr>
          <p:nvPr>
            <p:ph idx="1"/>
          </p:nvPr>
        </p:nvSpPr>
        <p:spPr>
          <a:xfrm>
            <a:off x="395056" y="1014274"/>
            <a:ext cx="8229600" cy="4525963"/>
          </a:xfrm>
        </p:spPr>
        <p:txBody>
          <a:bodyPr/>
          <a:lstStyle/>
          <a:p>
            <a:r>
              <a:rPr lang="en-US" dirty="0"/>
              <a:t>HS as a moderator between ACES in parents and SE development in children</a:t>
            </a:r>
          </a:p>
          <a:p>
            <a:r>
              <a:rPr lang="en-US" dirty="0" smtClean="0"/>
              <a:t>It is feasible and efficacious to integrate pediatric behavioral health into primary care pediatrics/family medicine settings</a:t>
            </a:r>
            <a:endParaRPr lang="en-US" dirty="0"/>
          </a:p>
          <a:p>
            <a:r>
              <a:rPr lang="en-US" dirty="0" smtClean="0"/>
              <a:t>Payment reform needed (dyadic care, prevention, bundling)</a:t>
            </a:r>
          </a:p>
          <a:p>
            <a:r>
              <a:rPr lang="en-US" dirty="0" smtClean="0"/>
              <a:t>Training of BHIP providers, primary care providers</a:t>
            </a:r>
          </a:p>
          <a:p>
            <a:pPr lvl="1"/>
            <a:r>
              <a:rPr lang="en-US" dirty="0" smtClean="0"/>
              <a:t>Backbone</a:t>
            </a:r>
            <a:r>
              <a:rPr lang="en-US" smtClean="0"/>
              <a:t>, flexibility, COR</a:t>
            </a:r>
            <a:endParaRPr lang="en-US" dirty="0" smtClean="0"/>
          </a:p>
        </p:txBody>
      </p:sp>
    </p:spTree>
    <p:extLst>
      <p:ext uri="{BB962C8B-B14F-4D97-AF65-F5344CB8AC3E}">
        <p14:creationId xmlns:p14="http://schemas.microsoft.com/office/powerpoint/2010/main" val="890018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smtClean="0"/>
              <a:t>BHIP providers</a:t>
            </a:r>
          </a:p>
          <a:p>
            <a:r>
              <a:rPr lang="en-US" dirty="0" smtClean="0"/>
              <a:t>MMG provider and practice teams, MMC leadership</a:t>
            </a:r>
          </a:p>
          <a:p>
            <a:r>
              <a:rPr lang="en-US" dirty="0" smtClean="0"/>
              <a:t>Supporters </a:t>
            </a:r>
            <a:r>
              <a:rPr lang="en-US" sz="2000" dirty="0" smtClean="0"/>
              <a:t>(Altman Foundation, Center for Medicaid and Medicare Innovation, Child </a:t>
            </a:r>
            <a:r>
              <a:rPr lang="en-US" sz="2000" dirty="0"/>
              <a:t>Welfare </a:t>
            </a:r>
            <a:r>
              <a:rPr lang="en-US" sz="2000" dirty="0" smtClean="0"/>
              <a:t>Fund, Edith </a:t>
            </a:r>
            <a:r>
              <a:rPr lang="en-US" sz="2000" dirty="0"/>
              <a:t>Glick </a:t>
            </a:r>
            <a:r>
              <a:rPr lang="en-US" sz="2000" dirty="0" err="1"/>
              <a:t>Shoolman</a:t>
            </a:r>
            <a:r>
              <a:rPr lang="en-US" sz="2000" dirty="0"/>
              <a:t> Children’s </a:t>
            </a:r>
            <a:r>
              <a:rPr lang="en-US" sz="2000" dirty="0" smtClean="0"/>
              <a:t>Foundation, </a:t>
            </a:r>
            <a:r>
              <a:rPr lang="en-US" sz="2000" dirty="0" err="1" smtClean="0"/>
              <a:t>Grinberg</a:t>
            </a:r>
            <a:r>
              <a:rPr lang="en-US" sz="2000" dirty="0" smtClean="0"/>
              <a:t> </a:t>
            </a:r>
            <a:r>
              <a:rPr lang="en-US" sz="2000" dirty="0"/>
              <a:t>Family </a:t>
            </a:r>
            <a:r>
              <a:rPr lang="en-US" sz="2000" dirty="0" smtClean="0"/>
              <a:t>Foundation, Hearst Foundation, Marks </a:t>
            </a:r>
            <a:r>
              <a:rPr lang="en-US" sz="2000" dirty="0"/>
              <a:t>Family </a:t>
            </a:r>
            <a:r>
              <a:rPr lang="en-US" sz="2000" dirty="0" smtClean="0"/>
              <a:t>Foundation, NYC </a:t>
            </a:r>
            <a:r>
              <a:rPr lang="en-US" sz="2000" dirty="0"/>
              <a:t>Children’s Mental Health under 5 </a:t>
            </a:r>
            <a:r>
              <a:rPr lang="en-US" sz="2000" dirty="0" smtClean="0"/>
              <a:t>Initiative, Price </a:t>
            </a:r>
            <a:r>
              <a:rPr lang="en-US" sz="2000" dirty="0"/>
              <a:t>Family </a:t>
            </a:r>
            <a:r>
              <a:rPr lang="en-US" sz="2000" dirty="0" smtClean="0"/>
              <a:t>Foundation, Stavros </a:t>
            </a:r>
            <a:r>
              <a:rPr lang="en-US" sz="2000" dirty="0" err="1"/>
              <a:t>Niarchos</a:t>
            </a:r>
            <a:r>
              <a:rPr lang="en-US" sz="2000" dirty="0"/>
              <a:t> </a:t>
            </a:r>
            <a:r>
              <a:rPr lang="en-US" sz="2000" dirty="0" smtClean="0"/>
              <a:t>Foundation, Tiger Foundation)</a:t>
            </a:r>
            <a:endParaRPr lang="en-US" sz="2000" dirty="0"/>
          </a:p>
          <a:p>
            <a:pPr marL="0" indent="0">
              <a:buNone/>
            </a:pPr>
            <a:endParaRPr lang="en-US" dirty="0" smtClean="0"/>
          </a:p>
          <a:p>
            <a:endParaRPr lang="en-US" dirty="0" smtClean="0"/>
          </a:p>
        </p:txBody>
      </p:sp>
    </p:spTree>
    <p:extLst>
      <p:ext uri="{BB962C8B-B14F-4D97-AF65-F5344CB8AC3E}">
        <p14:creationId xmlns:p14="http://schemas.microsoft.com/office/powerpoint/2010/main" val="3599937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123"/>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092" y="-319596"/>
            <a:ext cx="9863091" cy="7386221"/>
          </a:xfrm>
        </p:spPr>
      </p:pic>
    </p:spTree>
    <p:extLst>
      <p:ext uri="{BB962C8B-B14F-4D97-AF65-F5344CB8AC3E}">
        <p14:creationId xmlns:p14="http://schemas.microsoft.com/office/powerpoint/2010/main" val="719986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20" y="770744"/>
            <a:ext cx="8906226" cy="291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575" y="3975506"/>
            <a:ext cx="8575829" cy="1384995"/>
          </a:xfrm>
          <a:prstGeom prst="rect">
            <a:avLst/>
          </a:prstGeom>
          <a:noFill/>
        </p:spPr>
        <p:txBody>
          <a:bodyPr wrap="square" rtlCol="0">
            <a:spAutoFit/>
          </a:bodyPr>
          <a:lstStyle/>
          <a:p>
            <a:r>
              <a:rPr lang="en-US" sz="2800" i="1" dirty="0" smtClean="0"/>
              <a:t>“Identifying children at high risk for toxic stress is the first step in providing targeted support for their parents and other caregivers.”</a:t>
            </a:r>
            <a:endParaRPr lang="en-US" sz="2800" i="1" dirty="0"/>
          </a:p>
        </p:txBody>
      </p:sp>
    </p:spTree>
    <p:extLst>
      <p:ext uri="{BB962C8B-B14F-4D97-AF65-F5344CB8AC3E}">
        <p14:creationId xmlns:p14="http://schemas.microsoft.com/office/powerpoint/2010/main" val="319430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575" y="4117549"/>
            <a:ext cx="8575829" cy="1815882"/>
          </a:xfrm>
          <a:prstGeom prst="rect">
            <a:avLst/>
          </a:prstGeom>
          <a:noFill/>
        </p:spPr>
        <p:txBody>
          <a:bodyPr wrap="square" rtlCol="0">
            <a:spAutoFit/>
          </a:bodyPr>
          <a:lstStyle/>
          <a:p>
            <a:r>
              <a:rPr lang="en-US" sz="2800" i="1" dirty="0" smtClean="0"/>
              <a:t>“Health in the earliest years – actually beginning with the future mother’s health before she becomes pregnant – lays the groundwork for a lifetime of well-being.”</a:t>
            </a:r>
            <a:endParaRPr lang="en-US" sz="2800"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14" y="535065"/>
            <a:ext cx="77724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887" y="1590465"/>
            <a:ext cx="68199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9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Primary Care Challenge</a:t>
            </a:r>
            <a:endParaRPr lang="en-US" dirty="0"/>
          </a:p>
        </p:txBody>
      </p:sp>
      <p:sp>
        <p:nvSpPr>
          <p:cNvPr id="4" name="Content Placeholder 3"/>
          <p:cNvSpPr>
            <a:spLocks noGrp="1"/>
          </p:cNvSpPr>
          <p:nvPr>
            <p:ph idx="1"/>
          </p:nvPr>
        </p:nvSpPr>
        <p:spPr>
          <a:xfrm>
            <a:off x="266330" y="1649601"/>
            <a:ext cx="8420470" cy="2962922"/>
          </a:xfrm>
        </p:spPr>
        <p:txBody>
          <a:bodyPr/>
          <a:lstStyle/>
          <a:p>
            <a:r>
              <a:rPr lang="en-US" dirty="0" smtClean="0"/>
              <a:t>Is there an opportunity to identify children at risk of developing mental health problems within the primary care setting?</a:t>
            </a:r>
            <a:endParaRPr lang="en-US" sz="1000" dirty="0" smtClean="0"/>
          </a:p>
          <a:p>
            <a:endParaRPr lang="en-US" sz="300" dirty="0" smtClean="0"/>
          </a:p>
          <a:p>
            <a:r>
              <a:rPr lang="en-US" dirty="0" smtClean="0"/>
              <a:t>If so, how early can we identify children who would benefit from specific preventive or therapeutic interventions to them and their caregivers to optimize their developmental and behavioral potential?</a:t>
            </a:r>
          </a:p>
          <a:p>
            <a:endParaRPr lang="en-US" sz="300" dirty="0" smtClean="0"/>
          </a:p>
          <a:p>
            <a:r>
              <a:rPr lang="en-US" dirty="0" smtClean="0"/>
              <a:t>What tools are available in primary care to accomplish this function and how should they be administered?</a:t>
            </a:r>
            <a:endParaRPr lang="en-US" dirty="0"/>
          </a:p>
        </p:txBody>
      </p:sp>
    </p:spTree>
    <p:extLst>
      <p:ext uri="{BB962C8B-B14F-4D97-AF65-F5344CB8AC3E}">
        <p14:creationId xmlns:p14="http://schemas.microsoft.com/office/powerpoint/2010/main" val="42262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descr="1408PT_Hinch_F1.png"/>
          <p:cNvPicPr>
            <a:picLocks noGrp="1" noChangeAspect="1"/>
          </p:cNvPicPr>
          <p:nvPr>
            <p:ph sz="quarter" idx="1"/>
          </p:nvPr>
        </p:nvPicPr>
        <p:blipFill>
          <a:blip r:embed="rId3">
            <a:extLst>
              <a:ext uri="{28A0092B-C50C-407E-A947-70E740481C1C}">
                <a14:useLocalDpi xmlns:a14="http://schemas.microsoft.com/office/drawing/2010/main" val="0"/>
              </a:ext>
            </a:extLst>
          </a:blip>
          <a:srcRect l="-21696" r="-21696"/>
          <a:stretch>
            <a:fillRect/>
          </a:stretch>
        </p:blipFill>
        <p:spPr>
          <a:xfrm>
            <a:off x="291484" y="847269"/>
            <a:ext cx="8524043" cy="4700536"/>
          </a:xfrm>
        </p:spPr>
      </p:pic>
      <p:sp>
        <p:nvSpPr>
          <p:cNvPr id="2" name="Oval 1"/>
          <p:cNvSpPr/>
          <p:nvPr/>
        </p:nvSpPr>
        <p:spPr>
          <a:xfrm>
            <a:off x="2334827" y="4012706"/>
            <a:ext cx="4873841" cy="103868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urved Left Arrow 2"/>
          <p:cNvSpPr/>
          <p:nvPr/>
        </p:nvSpPr>
        <p:spPr>
          <a:xfrm>
            <a:off x="7208668" y="4438835"/>
            <a:ext cx="390617" cy="843379"/>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6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74"/>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872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eaLnBrk="1" hangingPunct="1"/>
            <a:r>
              <a:rPr lang="en-US" sz="3600" dirty="0" smtClean="0">
                <a:cs typeface="Times New Roman" pitchFamily="18" charset="0"/>
              </a:rPr>
              <a:t>Healthy Steps at Montefiore 2006-present </a:t>
            </a:r>
          </a:p>
        </p:txBody>
      </p:sp>
      <p:sp>
        <p:nvSpPr>
          <p:cNvPr id="212995" name="Rectangle 3"/>
          <p:cNvSpPr>
            <a:spLocks noGrp="1" noChangeArrowheads="1"/>
          </p:cNvSpPr>
          <p:nvPr>
            <p:ph idx="4294967295"/>
          </p:nvPr>
        </p:nvSpPr>
        <p:spPr>
          <a:xfrm>
            <a:off x="346228" y="1600200"/>
            <a:ext cx="7883371" cy="4525963"/>
          </a:xfrm>
        </p:spPr>
        <p:txBody>
          <a:bodyPr/>
          <a:lstStyle/>
          <a:p>
            <a:pPr eaLnBrk="1" hangingPunct="1"/>
            <a:r>
              <a:rPr lang="en-US" dirty="0" smtClean="0">
                <a:cs typeface="Times New Roman" pitchFamily="18" charset="0"/>
              </a:rPr>
              <a:t>Co-location and integration of mental </a:t>
            </a:r>
            <a:r>
              <a:rPr lang="en-US" dirty="0">
                <a:cs typeface="Times New Roman" pitchFamily="18" charset="0"/>
              </a:rPr>
              <a:t>h</a:t>
            </a:r>
            <a:r>
              <a:rPr lang="en-US" dirty="0" smtClean="0">
                <a:cs typeface="Times New Roman" pitchFamily="18" charset="0"/>
              </a:rPr>
              <a:t>ealth specialists in pediatric primary care</a:t>
            </a:r>
          </a:p>
          <a:p>
            <a:pPr lvl="1" eaLnBrk="1" hangingPunct="1"/>
            <a:r>
              <a:rPr lang="en-US" dirty="0" smtClean="0">
                <a:cs typeface="Times New Roman" pitchFamily="18" charset="0"/>
              </a:rPr>
              <a:t>Universal screening, assessment, treatment, and referral of infant mental health/development and caregiver mental health</a:t>
            </a:r>
          </a:p>
          <a:p>
            <a:pPr lvl="1" eaLnBrk="1" hangingPunct="1"/>
            <a:r>
              <a:rPr lang="en-US" dirty="0" smtClean="0">
                <a:solidFill>
                  <a:schemeClr val="tx2">
                    <a:lumMod val="75000"/>
                  </a:schemeClr>
                </a:solidFill>
                <a:cs typeface="Times New Roman" pitchFamily="18" charset="0"/>
              </a:rPr>
              <a:t>Adverse Childhood Experiences (ACES)</a:t>
            </a:r>
          </a:p>
          <a:p>
            <a:pPr lvl="1" eaLnBrk="1" hangingPunct="1"/>
            <a:r>
              <a:rPr lang="en-US" dirty="0" smtClean="0">
                <a:solidFill>
                  <a:schemeClr val="tx2">
                    <a:lumMod val="75000"/>
                  </a:schemeClr>
                </a:solidFill>
                <a:cs typeface="Times New Roman" pitchFamily="18" charset="0"/>
              </a:rPr>
              <a:t>Ages and Stages Questionnaires: Social Emotional (ASQ:SE)</a:t>
            </a:r>
          </a:p>
          <a:p>
            <a:pPr lvl="1" eaLnBrk="1" hangingPunct="1"/>
            <a:r>
              <a:rPr lang="en-US" dirty="0" smtClean="0">
                <a:solidFill>
                  <a:schemeClr val="tx2">
                    <a:lumMod val="75000"/>
                  </a:schemeClr>
                </a:solidFill>
                <a:cs typeface="Times New Roman" pitchFamily="18" charset="0"/>
              </a:rPr>
              <a:t>Patient Health Questionnaire ( PHQ-9)</a:t>
            </a:r>
          </a:p>
          <a:p>
            <a:pPr lvl="1" eaLnBrk="1" hangingPunct="1"/>
            <a:r>
              <a:rPr lang="en-US" dirty="0" smtClean="0">
                <a:solidFill>
                  <a:schemeClr val="tx2">
                    <a:lumMod val="75000"/>
                  </a:schemeClr>
                </a:solidFill>
                <a:cs typeface="Times New Roman" pitchFamily="18" charset="0"/>
              </a:rPr>
              <a:t>Provider education</a:t>
            </a:r>
            <a:endParaRPr lang="en-US" sz="2400" dirty="0" smtClean="0">
              <a:solidFill>
                <a:schemeClr val="tx2">
                  <a:lumMod val="75000"/>
                </a:schemeClr>
              </a:solidFill>
              <a:cs typeface="Times New Roman" pitchFamily="18" charset="0"/>
            </a:endParaRPr>
          </a:p>
        </p:txBody>
      </p:sp>
    </p:spTree>
    <p:extLst>
      <p:ext uri="{BB962C8B-B14F-4D97-AF65-F5344CB8AC3E}">
        <p14:creationId xmlns:p14="http://schemas.microsoft.com/office/powerpoint/2010/main" val="9185827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05802"/>
            <a:ext cx="8229600" cy="909638"/>
          </a:xfrm>
        </p:spPr>
        <p:txBody>
          <a:bodyPr/>
          <a:lstStyle/>
          <a:p>
            <a:r>
              <a:rPr lang="en-US" dirty="0" smtClean="0"/>
              <a:t>Healthy Steps Program Evaluation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076" y="1182580"/>
            <a:ext cx="3454400" cy="2362200"/>
          </a:xfrm>
          <a:prstGeom prst="rect">
            <a:avLst/>
          </a:prstGeom>
        </p:spPr>
      </p:pic>
    </p:spTree>
    <p:extLst>
      <p:ext uri="{BB962C8B-B14F-4D97-AF65-F5344CB8AC3E}">
        <p14:creationId xmlns:p14="http://schemas.microsoft.com/office/powerpoint/2010/main" val="3205361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Design</a:t>
            </a:r>
          </a:p>
        </p:txBody>
      </p:sp>
      <p:sp>
        <p:nvSpPr>
          <p:cNvPr id="27651" name="Content Placeholder 2"/>
          <p:cNvSpPr>
            <a:spLocks noGrp="1"/>
          </p:cNvSpPr>
          <p:nvPr>
            <p:ph idx="4294967295"/>
          </p:nvPr>
        </p:nvSpPr>
        <p:spPr>
          <a:xfrm>
            <a:off x="213064" y="1600200"/>
            <a:ext cx="8016536" cy="4525963"/>
          </a:xfrm>
        </p:spPr>
        <p:txBody>
          <a:bodyPr/>
          <a:lstStyle/>
          <a:p>
            <a:r>
              <a:rPr lang="en-US" dirty="0" smtClean="0"/>
              <a:t>Quasi-experimental longitudinal follow up of children enrolled in a Healthy Steps (HS) program at their primary care pediatric setting and a comparison group (CG) from a matched clinic who met enrollment criteria, but did not receive the intervention</a:t>
            </a:r>
          </a:p>
          <a:p>
            <a:r>
              <a:rPr lang="en-US" dirty="0" smtClean="0"/>
              <a:t>Objective: </a:t>
            </a:r>
            <a:r>
              <a:rPr lang="en-US" dirty="0"/>
              <a:t>Determine the relationship between maternal ACES and maternal report on the ASQ:SE at 36 months </a:t>
            </a:r>
          </a:p>
          <a:p>
            <a:endParaRPr lang="en-US" dirty="0" smtClean="0"/>
          </a:p>
        </p:txBody>
      </p:sp>
      <p:cxnSp>
        <p:nvCxnSpPr>
          <p:cNvPr id="27652" name="Straight Connector 3"/>
          <p:cNvCxnSpPr>
            <a:cxnSpLocks noChangeShapeType="1"/>
          </p:cNvCxnSpPr>
          <p:nvPr/>
        </p:nvCxnSpPr>
        <p:spPr bwMode="auto">
          <a:xfrm>
            <a:off x="457200" y="1447800"/>
            <a:ext cx="8001000" cy="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5645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M_PPT_Blue">
  <a:themeElements>
    <a:clrScheme name="TEs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Slide without shapes">
  <a:themeElements>
    <a:clrScheme name="Title Slide without shapes 15">
      <a:dk1>
        <a:srgbClr val="013668"/>
      </a:dk1>
      <a:lt1>
        <a:srgbClr val="FFFFFF"/>
      </a:lt1>
      <a:dk2>
        <a:srgbClr val="CA126A"/>
      </a:dk2>
      <a:lt2>
        <a:srgbClr val="808080"/>
      </a:lt2>
      <a:accent1>
        <a:srgbClr val="809BC6"/>
      </a:accent1>
      <a:accent2>
        <a:srgbClr val="CA126A"/>
      </a:accent2>
      <a:accent3>
        <a:srgbClr val="FFFFFF"/>
      </a:accent3>
      <a:accent4>
        <a:srgbClr val="012D58"/>
      </a:accent4>
      <a:accent5>
        <a:srgbClr val="C0CBDF"/>
      </a:accent5>
      <a:accent6>
        <a:srgbClr val="B70F5F"/>
      </a:accent6>
      <a:hlink>
        <a:srgbClr val="3366CC"/>
      </a:hlink>
      <a:folHlink>
        <a:srgbClr val="009999"/>
      </a:folHlink>
    </a:clrScheme>
    <a:fontScheme name="Title Slide without sha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Char char="•"/>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itle Slide without sha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without sha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without sha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without sha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without sha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without sha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without sha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without sha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without sha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without sha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without sha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without sha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without shapes 13">
        <a:dk1>
          <a:srgbClr val="013668"/>
        </a:dk1>
        <a:lt1>
          <a:srgbClr val="FFFFFF"/>
        </a:lt1>
        <a:dk2>
          <a:srgbClr val="CA126A"/>
        </a:dk2>
        <a:lt2>
          <a:srgbClr val="808080"/>
        </a:lt2>
        <a:accent1>
          <a:srgbClr val="99A7D3"/>
        </a:accent1>
        <a:accent2>
          <a:srgbClr val="009999"/>
        </a:accent2>
        <a:accent3>
          <a:srgbClr val="FFFFFF"/>
        </a:accent3>
        <a:accent4>
          <a:srgbClr val="012D58"/>
        </a:accent4>
        <a:accent5>
          <a:srgbClr val="CAD0E6"/>
        </a:accent5>
        <a:accent6>
          <a:srgbClr val="008A8A"/>
        </a:accent6>
        <a:hlink>
          <a:srgbClr val="3366CC"/>
        </a:hlink>
        <a:folHlink>
          <a:srgbClr val="99CC00"/>
        </a:folHlink>
      </a:clrScheme>
      <a:clrMap bg1="lt1" tx1="dk1" bg2="lt2" tx2="dk2" accent1="accent1" accent2="accent2" accent3="accent3" accent4="accent4" accent5="accent5" accent6="accent6" hlink="hlink" folHlink="folHlink"/>
    </a:extraClrScheme>
    <a:extraClrScheme>
      <a:clrScheme name="Title Slide without shapes 14">
        <a:dk1>
          <a:srgbClr val="013668"/>
        </a:dk1>
        <a:lt1>
          <a:srgbClr val="FFFFFF"/>
        </a:lt1>
        <a:dk2>
          <a:srgbClr val="CA126A"/>
        </a:dk2>
        <a:lt2>
          <a:srgbClr val="808080"/>
        </a:lt2>
        <a:accent1>
          <a:srgbClr val="99A7D3"/>
        </a:accent1>
        <a:accent2>
          <a:srgbClr val="CA126A"/>
        </a:accent2>
        <a:accent3>
          <a:srgbClr val="FFFFFF"/>
        </a:accent3>
        <a:accent4>
          <a:srgbClr val="012D58"/>
        </a:accent4>
        <a:accent5>
          <a:srgbClr val="CAD0E6"/>
        </a:accent5>
        <a:accent6>
          <a:srgbClr val="B70F5F"/>
        </a:accent6>
        <a:hlink>
          <a:srgbClr val="3366CC"/>
        </a:hlink>
        <a:folHlink>
          <a:srgbClr val="009999"/>
        </a:folHlink>
      </a:clrScheme>
      <a:clrMap bg1="lt1" tx1="dk1" bg2="lt2" tx2="dk2" accent1="accent1" accent2="accent2" accent3="accent3" accent4="accent4" accent5="accent5" accent6="accent6" hlink="hlink" folHlink="folHlink"/>
    </a:extraClrScheme>
    <a:extraClrScheme>
      <a:clrScheme name="Title Slide without shapes 15">
        <a:dk1>
          <a:srgbClr val="013668"/>
        </a:dk1>
        <a:lt1>
          <a:srgbClr val="FFFFFF"/>
        </a:lt1>
        <a:dk2>
          <a:srgbClr val="CA126A"/>
        </a:dk2>
        <a:lt2>
          <a:srgbClr val="808080"/>
        </a:lt2>
        <a:accent1>
          <a:srgbClr val="809BC6"/>
        </a:accent1>
        <a:accent2>
          <a:srgbClr val="CA126A"/>
        </a:accent2>
        <a:accent3>
          <a:srgbClr val="FFFFFF"/>
        </a:accent3>
        <a:accent4>
          <a:srgbClr val="012D58"/>
        </a:accent4>
        <a:accent5>
          <a:srgbClr val="C0CBDF"/>
        </a:accent5>
        <a:accent6>
          <a:srgbClr val="B70F5F"/>
        </a:accent6>
        <a:hlink>
          <a:srgbClr val="3366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MC_PPT_Primary_white">
  <a:themeElements>
    <a:clrScheme name="MMC_PPT">
      <a:dk1>
        <a:sysClr val="windowText" lastClr="000000"/>
      </a:dk1>
      <a:lt1>
        <a:sysClr val="window" lastClr="FFFFFF"/>
      </a:lt1>
      <a:dk2>
        <a:srgbClr val="002853"/>
      </a:dk2>
      <a:lt2>
        <a:srgbClr val="FFFFFF"/>
      </a:lt2>
      <a:accent1>
        <a:srgbClr val="B60060"/>
      </a:accent1>
      <a:accent2>
        <a:srgbClr val="26686D"/>
      </a:accent2>
      <a:accent3>
        <a:srgbClr val="26686D"/>
      </a:accent3>
      <a:accent4>
        <a:srgbClr val="B60060"/>
      </a:accent4>
      <a:accent5>
        <a:srgbClr val="542988"/>
      </a:accent5>
      <a:accent6>
        <a:srgbClr val="0C1C36"/>
      </a:accent6>
      <a:hlink>
        <a:srgbClr val="002853"/>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CHAM_PPT_Blue</Template>
  <TotalTime>1853</TotalTime>
  <Words>820</Words>
  <Application>Microsoft Office PowerPoint</Application>
  <PresentationFormat>On-screen Show (4:3)</PresentationFormat>
  <Paragraphs>82</Paragraphs>
  <Slides>17</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ＭＳ Ｐゴシック</vt:lpstr>
      <vt:lpstr>Arial</vt:lpstr>
      <vt:lpstr>Arial MT Md It</vt:lpstr>
      <vt:lpstr>Calibri</vt:lpstr>
      <vt:lpstr>Times New Roman</vt:lpstr>
      <vt:lpstr>ヒラギノ角ゴ Pro W3</vt:lpstr>
      <vt:lpstr>CHAM_PPT_Blue</vt:lpstr>
      <vt:lpstr>1_Title Slide without shapes</vt:lpstr>
      <vt:lpstr>MMC_PPT_Primary_white</vt:lpstr>
      <vt:lpstr>Integrated Pediatric Behavioral Health at Montefiore: Bringing Population Based Behavioral Health Services to Pediatrics  Rahil D. Briggs, PsyD Associate Professor of Clinical Pediatrics, Einstein Director, Pediatric Behavioral Health Services, Montefiore Medical Group Diane E. Bloomfield, MD Assistant Professor of Clinical Pediatrics, Einstein Medical Director, Pediatrics, Family Care Center, Montefiore Medical Group    </vt:lpstr>
      <vt:lpstr>PowerPoint Presentation</vt:lpstr>
      <vt:lpstr>PowerPoint Presentation</vt:lpstr>
      <vt:lpstr>The Primary Care Challenge</vt:lpstr>
      <vt:lpstr>PowerPoint Presentation</vt:lpstr>
      <vt:lpstr>PowerPoint Presentation</vt:lpstr>
      <vt:lpstr>Healthy Steps at Montefiore 2006-present </vt:lpstr>
      <vt:lpstr>Healthy Steps Program Evaluation </vt:lpstr>
      <vt:lpstr>Design</vt:lpstr>
      <vt:lpstr>Results – Impact of Intervention on  36 month ASQ:SE scores</vt:lpstr>
      <vt:lpstr>Our model (present        future)</vt:lpstr>
      <vt:lpstr>Key Findings: Referral Rate</vt:lpstr>
      <vt:lpstr>Key Findings: Warm Handoffs</vt:lpstr>
      <vt:lpstr>Clinical Significance</vt:lpstr>
      <vt:lpstr>BHIP Conclusions </vt:lpstr>
      <vt:lpstr>Acknowledgements   </vt:lpstr>
      <vt:lpstr>PowerPoint Presentation</vt:lpstr>
    </vt:vector>
  </TitlesOfParts>
  <Company>Montefiore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Maternal Adverse Childhood Experiences (ACES) and Child Social Emotional Development</dc:title>
  <dc:creator>Rahil Briggs</dc:creator>
  <cp:lastModifiedBy>Diana Fishbein</cp:lastModifiedBy>
  <cp:revision>72</cp:revision>
  <cp:lastPrinted>2015-02-21T20:36:33Z</cp:lastPrinted>
  <dcterms:created xsi:type="dcterms:W3CDTF">2013-04-19T14:19:56Z</dcterms:created>
  <dcterms:modified xsi:type="dcterms:W3CDTF">2016-04-13T18:23:24Z</dcterms:modified>
</cp:coreProperties>
</file>