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27" r:id="rId2"/>
    <p:sldMasterId id="2147483750" r:id="rId3"/>
    <p:sldMasterId id="2147483772" r:id="rId4"/>
    <p:sldMasterId id="2147483775" r:id="rId5"/>
    <p:sldMasterId id="2147483790" r:id="rId6"/>
    <p:sldMasterId id="2147483820" r:id="rId7"/>
    <p:sldMasterId id="2147483880" r:id="rId8"/>
  </p:sldMasterIdLst>
  <p:notesMasterIdLst>
    <p:notesMasterId r:id="rId39"/>
  </p:notesMasterIdLst>
  <p:sldIdLst>
    <p:sldId id="293" r:id="rId9"/>
    <p:sldId id="412" r:id="rId10"/>
    <p:sldId id="413" r:id="rId11"/>
    <p:sldId id="414" r:id="rId12"/>
    <p:sldId id="415" r:id="rId13"/>
    <p:sldId id="416" r:id="rId14"/>
    <p:sldId id="417" r:id="rId15"/>
    <p:sldId id="348" r:id="rId16"/>
    <p:sldId id="357" r:id="rId17"/>
    <p:sldId id="349" r:id="rId18"/>
    <p:sldId id="426" r:id="rId19"/>
    <p:sldId id="428" r:id="rId20"/>
    <p:sldId id="423" r:id="rId21"/>
    <p:sldId id="396" r:id="rId22"/>
    <p:sldId id="398" r:id="rId23"/>
    <p:sldId id="399" r:id="rId24"/>
    <p:sldId id="420" r:id="rId25"/>
    <p:sldId id="402" r:id="rId26"/>
    <p:sldId id="377" r:id="rId27"/>
    <p:sldId id="421" r:id="rId28"/>
    <p:sldId id="418" r:id="rId29"/>
    <p:sldId id="422" r:id="rId30"/>
    <p:sldId id="376" r:id="rId31"/>
    <p:sldId id="380" r:id="rId32"/>
    <p:sldId id="419" r:id="rId33"/>
    <p:sldId id="387" r:id="rId34"/>
    <p:sldId id="425" r:id="rId35"/>
    <p:sldId id="424" r:id="rId36"/>
    <p:sldId id="382" r:id="rId37"/>
    <p:sldId id="31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96"/>
    <a:srgbClr val="A5000A"/>
    <a:srgbClr val="EA0011"/>
    <a:srgbClr val="FA0012"/>
    <a:srgbClr val="FFFE00"/>
    <a:srgbClr val="00FF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660"/>
  </p:normalViewPr>
  <p:slideViewPr>
    <p:cSldViewPr>
      <p:cViewPr varScale="1">
        <p:scale>
          <a:sx n="85" d="100"/>
          <a:sy n="85" d="100"/>
        </p:scale>
        <p:origin x="9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w\Desktop\Poverty%20-%20Kids%20and%20Seniors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P:\First%20Focus\First%20Focus%20National%20Linked%20Toplin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Sheet1!$B$1:$C$1</c:f>
              <c:strCache>
                <c:ptCount val="2"/>
                <c:pt idx="0">
                  <c:v>Children</c:v>
                </c:pt>
                <c:pt idx="1">
                  <c:v>Other</c:v>
                </c:pt>
              </c:strCache>
            </c:strRef>
          </c:tx>
          <c:spPr>
            <a:solidFill>
              <a:srgbClr val="A5000A"/>
            </a:solidFill>
          </c:spPr>
          <c:dPt>
            <c:idx val="0"/>
            <c:bubble3D val="0"/>
            <c:spPr>
              <a:solidFill>
                <a:srgbClr val="A5000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20-490A-A666-A4BF5CE514F8}"/>
              </c:ext>
            </c:extLst>
          </c:dPt>
          <c:dPt>
            <c:idx val="1"/>
            <c:bubble3D val="0"/>
            <c:spPr>
              <a:solidFill>
                <a:srgbClr val="0055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20-490A-A666-A4BF5CE514F8}"/>
              </c:ext>
            </c:extLst>
          </c:dPt>
          <c:dPt>
            <c:idx val="2"/>
            <c:bubble3D val="0"/>
            <c:spPr>
              <a:solidFill>
                <a:srgbClr val="A5000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20-490A-A666-A4BF5CE514F8}"/>
              </c:ext>
            </c:extLst>
          </c:dPt>
          <c:dPt>
            <c:idx val="3"/>
            <c:bubble3D val="0"/>
            <c:spPr>
              <a:solidFill>
                <a:srgbClr val="A5000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220-490A-A666-A4BF5CE514F8}"/>
              </c:ext>
            </c:extLst>
          </c:dPt>
          <c:dPt>
            <c:idx val="4"/>
            <c:bubble3D val="0"/>
            <c:spPr>
              <a:solidFill>
                <a:srgbClr val="A5000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220-490A-A666-A4BF5CE514F8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220-490A-A666-A4BF5CE514F8}"/>
              </c:ext>
            </c:extLst>
          </c:dPt>
          <c:dLbls>
            <c:dLbl>
              <c:idx val="0"/>
              <c:layout>
                <c:manualLayout>
                  <c:x val="-8.2854375345938897E-2"/>
                  <c:y val="0.1033934050497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hr-HR" dirty="0" smtClean="0"/>
                      <a:t>7.83%</a:t>
                    </a:r>
                    <a:endParaRPr lang="hr-HR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02494331065799"/>
                      <c:h val="7.60212191785886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220-490A-A666-A4BF5CE514F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20-490A-A666-A4BF5CE514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Sheet1!$B$2:$C$2</c:f>
              <c:numCache>
                <c:formatCode>0.00%</c:formatCode>
                <c:ptCount val="2"/>
                <c:pt idx="0">
                  <c:v>7.8899999999999998E-2</c:v>
                </c:pt>
                <c:pt idx="1">
                  <c:v>0.92110000000000003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220-490A-A666-A4BF5CE514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E220-490A-A666-A4BF5CE514F8}"/>
              </c:ext>
            </c:extLst>
          </c:dPt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Sheet1!$C$2</c:f>
              <c:numCache>
                <c:formatCode>0.00%</c:formatCode>
                <c:ptCount val="1"/>
                <c:pt idx="0">
                  <c:v>0.92110000000000003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220-490A-A666-A4BF5CE51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005596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0E-48A7-8FB4-F033A3499755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Sheet1!$B$2:$B$8</c:f>
              <c:numCache>
                <c:formatCode>0.00%</c:formatCode>
                <c:ptCount val="7"/>
                <c:pt idx="0">
                  <c:v>8.4500000000000006E-2</c:v>
                </c:pt>
                <c:pt idx="1">
                  <c:v>8.2699999999999996E-2</c:v>
                </c:pt>
                <c:pt idx="2">
                  <c:v>7.7799999999999994E-2</c:v>
                </c:pt>
                <c:pt idx="3">
                  <c:v>8.0100000000000005E-2</c:v>
                </c:pt>
                <c:pt idx="4">
                  <c:v>8.2500000000000004E-2</c:v>
                </c:pt>
                <c:pt idx="5">
                  <c:v>8.0600000000000005E-2</c:v>
                </c:pt>
                <c:pt idx="6">
                  <c:v>7.8299999999999995E-2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0E-48A7-8FB4-F033A34997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596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3-E50E-48A7-8FB4-F033A3499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-2127013360"/>
        <c:axId val="-2127010048"/>
      </c:barChart>
      <c:catAx>
        <c:axId val="-212701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010048"/>
        <c:crosses val="autoZero"/>
        <c:auto val="1"/>
        <c:lblAlgn val="ctr"/>
        <c:lblOffset val="100"/>
        <c:noMultiLvlLbl val="0"/>
      </c:catAx>
      <c:valAx>
        <c:axId val="-2127010048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013360"/>
        <c:crosses val="autoZero"/>
        <c:crossBetween val="between"/>
      </c:valAx>
      <c:spPr>
        <a:noFill/>
        <a:ln>
          <a:solidFill>
            <a:srgbClr val="005596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New Federal Spending Over Last 5 Years (</a:t>
            </a:r>
            <a:r>
              <a:rPr lang="en-US" smtClean="0"/>
              <a:t>2011-</a:t>
            </a:r>
            <a:r>
              <a:rPr lang="en-US"/>
              <a:t>2016)</a:t>
            </a:r>
          </a:p>
        </c:rich>
      </c:tx>
      <c:layout>
        <c:manualLayout>
          <c:xMode val="edge"/>
          <c:yMode val="edge"/>
          <c:x val="7.7652543432070995E-2"/>
          <c:y val="1.408450704225350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New Federal Spending Over Last 5 Years (2012-2016)</c:v>
                </c:pt>
              </c:strCache>
            </c:strRef>
          </c:tx>
          <c:cat>
            <c:strRef>
              <c:f>Sheet1!$A$2:$A$5</c:f>
              <c:strCache>
                <c:ptCount val="2"/>
                <c:pt idx="0">
                  <c:v>Children</c:v>
                </c:pt>
                <c:pt idx="1">
                  <c:v>All Other Federal Spending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6.04</c:v>
                </c:pt>
                <c:pt idx="1">
                  <c:v>277.95999999999998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5-4CA4-B8B0-E144D7B52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'Reformatted for Chart'!$A$4</c:f>
              <c:strCache>
                <c:ptCount val="1"/>
                <c:pt idx="0">
                  <c:v>Kids</c:v>
                </c:pt>
              </c:strCache>
            </c:strRef>
          </c:tx>
          <c:spPr>
            <a:ln w="76200"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'Reformatted for Chart'!$B$3:$AS$3</c:f>
              <c:numCache>
                <c:formatCode>General</c:formatCode>
                <c:ptCount val="44"/>
                <c:pt idx="0">
                  <c:v>1968</c:v>
                </c:pt>
                <c:pt idx="1">
                  <c:v>1969</c:v>
                </c:pt>
                <c:pt idx="2">
                  <c:v>1970</c:v>
                </c:pt>
                <c:pt idx="3">
                  <c:v>1971</c:v>
                </c:pt>
                <c:pt idx="4">
                  <c:v>1972</c:v>
                </c:pt>
                <c:pt idx="5">
                  <c:v>1973</c:v>
                </c:pt>
                <c:pt idx="6">
                  <c:v>1974</c:v>
                </c:pt>
                <c:pt idx="7">
                  <c:v>1975</c:v>
                </c:pt>
                <c:pt idx="8">
                  <c:v>1976</c:v>
                </c:pt>
                <c:pt idx="9">
                  <c:v>1977</c:v>
                </c:pt>
                <c:pt idx="10">
                  <c:v>1978</c:v>
                </c:pt>
                <c:pt idx="11">
                  <c:v>1979</c:v>
                </c:pt>
                <c:pt idx="12">
                  <c:v>1980</c:v>
                </c:pt>
                <c:pt idx="13">
                  <c:v>1981</c:v>
                </c:pt>
                <c:pt idx="14">
                  <c:v>1982</c:v>
                </c:pt>
                <c:pt idx="15">
                  <c:v>1983</c:v>
                </c:pt>
                <c:pt idx="16">
                  <c:v>1984</c:v>
                </c:pt>
                <c:pt idx="17">
                  <c:v>1985</c:v>
                </c:pt>
                <c:pt idx="18">
                  <c:v>1986</c:v>
                </c:pt>
                <c:pt idx="19">
                  <c:v>1987</c:v>
                </c:pt>
                <c:pt idx="20">
                  <c:v>1988</c:v>
                </c:pt>
                <c:pt idx="21">
                  <c:v>1989</c:v>
                </c:pt>
                <c:pt idx="22">
                  <c:v>1990</c:v>
                </c:pt>
                <c:pt idx="23">
                  <c:v>1991</c:v>
                </c:pt>
                <c:pt idx="24">
                  <c:v>1992</c:v>
                </c:pt>
                <c:pt idx="25">
                  <c:v>1993</c:v>
                </c:pt>
                <c:pt idx="26">
                  <c:v>1994</c:v>
                </c:pt>
                <c:pt idx="27">
                  <c:v>1995</c:v>
                </c:pt>
                <c:pt idx="28">
                  <c:v>1996</c:v>
                </c:pt>
                <c:pt idx="29">
                  <c:v>1997</c:v>
                </c:pt>
                <c:pt idx="30">
                  <c:v>1998</c:v>
                </c:pt>
                <c:pt idx="31">
                  <c:v>1999</c:v>
                </c:pt>
                <c:pt idx="32">
                  <c:v>2000</c:v>
                </c:pt>
                <c:pt idx="33">
                  <c:v>2001</c:v>
                </c:pt>
                <c:pt idx="34">
                  <c:v>2002</c:v>
                </c:pt>
                <c:pt idx="35">
                  <c:v>2003</c:v>
                </c:pt>
                <c:pt idx="36">
                  <c:v>2004</c:v>
                </c:pt>
                <c:pt idx="37">
                  <c:v>2005</c:v>
                </c:pt>
                <c:pt idx="38">
                  <c:v>2006</c:v>
                </c:pt>
                <c:pt idx="39">
                  <c:v>2007</c:v>
                </c:pt>
                <c:pt idx="40">
                  <c:v>2008</c:v>
                </c:pt>
                <c:pt idx="41">
                  <c:v>2009</c:v>
                </c:pt>
                <c:pt idx="42">
                  <c:v>2010</c:v>
                </c:pt>
                <c:pt idx="43">
                  <c:v>2011</c:v>
                </c:pt>
              </c:numCache>
            </c:numRef>
          </c:cat>
          <c:val>
            <c:numRef>
              <c:f>'Reformatted for Chart'!$B$4:$AS$4</c:f>
              <c:numCache>
                <c:formatCode>General</c:formatCode>
                <c:ptCount val="44"/>
                <c:pt idx="0">
                  <c:v>15.6</c:v>
                </c:pt>
                <c:pt idx="1">
                  <c:v>14</c:v>
                </c:pt>
                <c:pt idx="2">
                  <c:v>15.1</c:v>
                </c:pt>
                <c:pt idx="3">
                  <c:v>15.3</c:v>
                </c:pt>
                <c:pt idx="4">
                  <c:v>15.1</c:v>
                </c:pt>
                <c:pt idx="5">
                  <c:v>14.4</c:v>
                </c:pt>
                <c:pt idx="6">
                  <c:v>15.4</c:v>
                </c:pt>
                <c:pt idx="7">
                  <c:v>17.100000000000001</c:v>
                </c:pt>
                <c:pt idx="8">
                  <c:v>16</c:v>
                </c:pt>
                <c:pt idx="9">
                  <c:v>16.2</c:v>
                </c:pt>
                <c:pt idx="10">
                  <c:v>15.9</c:v>
                </c:pt>
                <c:pt idx="11">
                  <c:v>16.399999999999999</c:v>
                </c:pt>
                <c:pt idx="12">
                  <c:v>18.3</c:v>
                </c:pt>
                <c:pt idx="13">
                  <c:v>20</c:v>
                </c:pt>
                <c:pt idx="14">
                  <c:v>21.9</c:v>
                </c:pt>
                <c:pt idx="15">
                  <c:v>22.3</c:v>
                </c:pt>
                <c:pt idx="16">
                  <c:v>21.5</c:v>
                </c:pt>
                <c:pt idx="17">
                  <c:v>20.7</c:v>
                </c:pt>
                <c:pt idx="18">
                  <c:v>20.5</c:v>
                </c:pt>
                <c:pt idx="19">
                  <c:v>20.3</c:v>
                </c:pt>
                <c:pt idx="20">
                  <c:v>19.5</c:v>
                </c:pt>
                <c:pt idx="21">
                  <c:v>19.600000000000001</c:v>
                </c:pt>
                <c:pt idx="22">
                  <c:v>20.6</c:v>
                </c:pt>
                <c:pt idx="23">
                  <c:v>21.8</c:v>
                </c:pt>
                <c:pt idx="24">
                  <c:v>22.3</c:v>
                </c:pt>
                <c:pt idx="25">
                  <c:v>22.7</c:v>
                </c:pt>
                <c:pt idx="26">
                  <c:v>21.8</c:v>
                </c:pt>
                <c:pt idx="27">
                  <c:v>20.8</c:v>
                </c:pt>
                <c:pt idx="28">
                  <c:v>20.5</c:v>
                </c:pt>
                <c:pt idx="29">
                  <c:v>19.899999999999999</c:v>
                </c:pt>
                <c:pt idx="30">
                  <c:v>18.899999999999999</c:v>
                </c:pt>
                <c:pt idx="31">
                  <c:v>17.100000000000001</c:v>
                </c:pt>
                <c:pt idx="32">
                  <c:v>16.2</c:v>
                </c:pt>
                <c:pt idx="33">
                  <c:v>16.3</c:v>
                </c:pt>
                <c:pt idx="34">
                  <c:v>16.7</c:v>
                </c:pt>
                <c:pt idx="35">
                  <c:v>17.600000000000001</c:v>
                </c:pt>
                <c:pt idx="36">
                  <c:v>17.8</c:v>
                </c:pt>
                <c:pt idx="37">
                  <c:v>17.600000000000001</c:v>
                </c:pt>
                <c:pt idx="38">
                  <c:v>17.399999999999999</c:v>
                </c:pt>
                <c:pt idx="39">
                  <c:v>18</c:v>
                </c:pt>
                <c:pt idx="40">
                  <c:v>19</c:v>
                </c:pt>
                <c:pt idx="41">
                  <c:v>20.7</c:v>
                </c:pt>
                <c:pt idx="42">
                  <c:v>22</c:v>
                </c:pt>
                <c:pt idx="43">
                  <c:v>21.9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04-401E-B10E-25BF5F6775CB}"/>
            </c:ext>
          </c:extLst>
        </c:ser>
        <c:ser>
          <c:idx val="1"/>
          <c:order val="1"/>
          <c:tx>
            <c:strRef>
              <c:f>'Reformatted for Chart'!$A$5</c:f>
              <c:strCache>
                <c:ptCount val="1"/>
                <c:pt idx="0">
                  <c:v>Seniors</c:v>
                </c:pt>
              </c:strCache>
            </c:strRef>
          </c:tx>
          <c:spPr>
            <a:ln w="76200">
              <a:solidFill>
                <a:schemeClr val="bg1">
                  <a:lumMod val="85000"/>
                </a:schemeClr>
              </a:solidFill>
            </a:ln>
          </c:spPr>
          <c:marker>
            <c:symbol val="none"/>
          </c:marker>
          <c:cat>
            <c:numRef>
              <c:f>'Reformatted for Chart'!$B$3:$AS$3</c:f>
              <c:numCache>
                <c:formatCode>General</c:formatCode>
                <c:ptCount val="44"/>
                <c:pt idx="0">
                  <c:v>1968</c:v>
                </c:pt>
                <c:pt idx="1">
                  <c:v>1969</c:v>
                </c:pt>
                <c:pt idx="2">
                  <c:v>1970</c:v>
                </c:pt>
                <c:pt idx="3">
                  <c:v>1971</c:v>
                </c:pt>
                <c:pt idx="4">
                  <c:v>1972</c:v>
                </c:pt>
                <c:pt idx="5">
                  <c:v>1973</c:v>
                </c:pt>
                <c:pt idx="6">
                  <c:v>1974</c:v>
                </c:pt>
                <c:pt idx="7">
                  <c:v>1975</c:v>
                </c:pt>
                <c:pt idx="8">
                  <c:v>1976</c:v>
                </c:pt>
                <c:pt idx="9">
                  <c:v>1977</c:v>
                </c:pt>
                <c:pt idx="10">
                  <c:v>1978</c:v>
                </c:pt>
                <c:pt idx="11">
                  <c:v>1979</c:v>
                </c:pt>
                <c:pt idx="12">
                  <c:v>1980</c:v>
                </c:pt>
                <c:pt idx="13">
                  <c:v>1981</c:v>
                </c:pt>
                <c:pt idx="14">
                  <c:v>1982</c:v>
                </c:pt>
                <c:pt idx="15">
                  <c:v>1983</c:v>
                </c:pt>
                <c:pt idx="16">
                  <c:v>1984</c:v>
                </c:pt>
                <c:pt idx="17">
                  <c:v>1985</c:v>
                </c:pt>
                <c:pt idx="18">
                  <c:v>1986</c:v>
                </c:pt>
                <c:pt idx="19">
                  <c:v>1987</c:v>
                </c:pt>
                <c:pt idx="20">
                  <c:v>1988</c:v>
                </c:pt>
                <c:pt idx="21">
                  <c:v>1989</c:v>
                </c:pt>
                <c:pt idx="22">
                  <c:v>1990</c:v>
                </c:pt>
                <c:pt idx="23">
                  <c:v>1991</c:v>
                </c:pt>
                <c:pt idx="24">
                  <c:v>1992</c:v>
                </c:pt>
                <c:pt idx="25">
                  <c:v>1993</c:v>
                </c:pt>
                <c:pt idx="26">
                  <c:v>1994</c:v>
                </c:pt>
                <c:pt idx="27">
                  <c:v>1995</c:v>
                </c:pt>
                <c:pt idx="28">
                  <c:v>1996</c:v>
                </c:pt>
                <c:pt idx="29">
                  <c:v>1997</c:v>
                </c:pt>
                <c:pt idx="30">
                  <c:v>1998</c:v>
                </c:pt>
                <c:pt idx="31">
                  <c:v>1999</c:v>
                </c:pt>
                <c:pt idx="32">
                  <c:v>2000</c:v>
                </c:pt>
                <c:pt idx="33">
                  <c:v>2001</c:v>
                </c:pt>
                <c:pt idx="34">
                  <c:v>2002</c:v>
                </c:pt>
                <c:pt idx="35">
                  <c:v>2003</c:v>
                </c:pt>
                <c:pt idx="36">
                  <c:v>2004</c:v>
                </c:pt>
                <c:pt idx="37">
                  <c:v>2005</c:v>
                </c:pt>
                <c:pt idx="38">
                  <c:v>2006</c:v>
                </c:pt>
                <c:pt idx="39">
                  <c:v>2007</c:v>
                </c:pt>
                <c:pt idx="40">
                  <c:v>2008</c:v>
                </c:pt>
                <c:pt idx="41">
                  <c:v>2009</c:v>
                </c:pt>
                <c:pt idx="42">
                  <c:v>2010</c:v>
                </c:pt>
                <c:pt idx="43">
                  <c:v>2011</c:v>
                </c:pt>
              </c:numCache>
            </c:numRef>
          </c:cat>
          <c:val>
            <c:numRef>
              <c:f>'Reformatted for Chart'!$B$5:$AS$5</c:f>
              <c:numCache>
                <c:formatCode>General</c:formatCode>
                <c:ptCount val="44"/>
                <c:pt idx="0">
                  <c:v>25</c:v>
                </c:pt>
                <c:pt idx="1">
                  <c:v>25.3</c:v>
                </c:pt>
                <c:pt idx="2">
                  <c:v>24.6</c:v>
                </c:pt>
                <c:pt idx="3">
                  <c:v>21.6</c:v>
                </c:pt>
                <c:pt idx="4">
                  <c:v>18.600000000000001</c:v>
                </c:pt>
                <c:pt idx="5">
                  <c:v>16.3</c:v>
                </c:pt>
                <c:pt idx="6">
                  <c:v>14.6</c:v>
                </c:pt>
                <c:pt idx="7">
                  <c:v>15.3</c:v>
                </c:pt>
                <c:pt idx="8">
                  <c:v>15</c:v>
                </c:pt>
                <c:pt idx="9">
                  <c:v>14.1</c:v>
                </c:pt>
                <c:pt idx="10">
                  <c:v>14</c:v>
                </c:pt>
                <c:pt idx="11">
                  <c:v>15.2</c:v>
                </c:pt>
                <c:pt idx="12">
                  <c:v>15.7</c:v>
                </c:pt>
                <c:pt idx="13">
                  <c:v>15.3</c:v>
                </c:pt>
                <c:pt idx="14">
                  <c:v>14.6</c:v>
                </c:pt>
                <c:pt idx="15">
                  <c:v>13.8</c:v>
                </c:pt>
                <c:pt idx="16">
                  <c:v>12.4</c:v>
                </c:pt>
                <c:pt idx="17">
                  <c:v>12.6</c:v>
                </c:pt>
                <c:pt idx="18">
                  <c:v>12.4</c:v>
                </c:pt>
                <c:pt idx="19">
                  <c:v>12.5</c:v>
                </c:pt>
                <c:pt idx="20">
                  <c:v>12</c:v>
                </c:pt>
                <c:pt idx="21">
                  <c:v>11.4</c:v>
                </c:pt>
                <c:pt idx="22">
                  <c:v>12.2</c:v>
                </c:pt>
                <c:pt idx="23">
                  <c:v>12.4</c:v>
                </c:pt>
                <c:pt idx="24">
                  <c:v>12.9</c:v>
                </c:pt>
                <c:pt idx="25">
                  <c:v>12.2</c:v>
                </c:pt>
                <c:pt idx="26">
                  <c:v>11.7</c:v>
                </c:pt>
                <c:pt idx="27">
                  <c:v>10.5</c:v>
                </c:pt>
                <c:pt idx="28">
                  <c:v>10.8</c:v>
                </c:pt>
                <c:pt idx="29">
                  <c:v>10.5</c:v>
                </c:pt>
                <c:pt idx="30">
                  <c:v>10.5</c:v>
                </c:pt>
                <c:pt idx="31">
                  <c:v>9.7000000000000011</c:v>
                </c:pt>
                <c:pt idx="32">
                  <c:v>9.9</c:v>
                </c:pt>
                <c:pt idx="33">
                  <c:v>10.1</c:v>
                </c:pt>
                <c:pt idx="34">
                  <c:v>10.4</c:v>
                </c:pt>
                <c:pt idx="35">
                  <c:v>10.199999999999999</c:v>
                </c:pt>
                <c:pt idx="36">
                  <c:v>9.8000000000000007</c:v>
                </c:pt>
                <c:pt idx="37">
                  <c:v>10.1</c:v>
                </c:pt>
                <c:pt idx="38">
                  <c:v>9.4</c:v>
                </c:pt>
                <c:pt idx="39">
                  <c:v>9.7000000000000011</c:v>
                </c:pt>
                <c:pt idx="40">
                  <c:v>9.7000000000000011</c:v>
                </c:pt>
                <c:pt idx="41">
                  <c:v>8.9</c:v>
                </c:pt>
                <c:pt idx="42">
                  <c:v>8.9</c:v>
                </c:pt>
                <c:pt idx="43">
                  <c:v>8.7000000000000011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04-401E-B10E-25BF5F677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42983024"/>
        <c:axId val="-2142979504"/>
      </c:lineChart>
      <c:catAx>
        <c:axId val="-214298302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inorGridlines>
          <c:spPr>
            <a:ln>
              <a:solidFill>
                <a:schemeClr val="bg1">
                  <a:lumMod val="85000"/>
                </a:schemeClr>
              </a:solidFill>
            </a:ln>
          </c:spPr>
        </c:minorGridlines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900">
                <a:latin typeface="Futura Std Book" pitchFamily="34" charset="0"/>
              </a:defRPr>
            </a:pPr>
            <a:endParaRPr lang="en-US"/>
          </a:p>
        </c:txPr>
        <c:crossAx val="-2142979504"/>
        <c:crosses val="autoZero"/>
        <c:auto val="1"/>
        <c:lblAlgn val="ctr"/>
        <c:lblOffset val="100"/>
        <c:tickLblSkip val="1"/>
        <c:noMultiLvlLbl val="0"/>
      </c:catAx>
      <c:valAx>
        <c:axId val="-214297950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utura Std Book" pitchFamily="34" charset="0"/>
              </a:defRPr>
            </a:pPr>
            <a:endParaRPr lang="en-US"/>
          </a:p>
        </c:txPr>
        <c:crossAx val="-214298302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7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537098189401001"/>
          <c:y val="3.4947331344729299E-2"/>
          <c:w val="0.58035785353631497"/>
          <c:h val="0.82548723634402399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ppt!$J$104</c:f>
              <c:strCache>
                <c:ptCount val="1"/>
                <c:pt idx="0">
                  <c:v>Strongly</c:v>
                </c:pt>
              </c:strCache>
            </c:strRef>
          </c:tx>
          <c:spPr>
            <a:solidFill>
              <a:srgbClr val="335399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FF-4E12-A915-18C320B71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ppt!$I$105:$I$107</c:f>
              <c:strCache>
                <c:ptCount val="3"/>
                <c:pt idx="0">
                  <c:v>Don't Know</c:v>
                </c:pt>
                <c:pt idx="1">
                  <c:v>Not Confident</c:v>
                </c:pt>
                <c:pt idx="2">
                  <c:v>Confident</c:v>
                </c:pt>
              </c:strCache>
            </c:strRef>
          </c:cat>
          <c:val>
            <c:numRef>
              <c:f>ppt!$J$105:$J$107</c:f>
              <c:numCache>
                <c:formatCode>0%</c:formatCode>
                <c:ptCount val="3"/>
                <c:pt idx="0">
                  <c:v>0</c:v>
                </c:pt>
                <c:pt idx="1">
                  <c:v>0.53741064297277097</c:v>
                </c:pt>
                <c:pt idx="2">
                  <c:v>0.19420815404533001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FF-4E12-A915-18C320B711F8}"/>
            </c:ext>
          </c:extLst>
        </c:ser>
        <c:ser>
          <c:idx val="1"/>
          <c:order val="1"/>
          <c:tx>
            <c:strRef>
              <c:f>ppt!$K$104</c:f>
              <c:strCache>
                <c:ptCount val="1"/>
                <c:pt idx="0">
                  <c:v>Not Strongly</c:v>
                </c:pt>
              </c:strCache>
            </c:strRef>
          </c:tx>
          <c:spPr>
            <a:solidFill>
              <a:srgbClr val="8FAADC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6.5789473684208901E-3"/>
                  <c:y val="-3.7037037037037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FF-4E12-A915-18C320B71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ppt!$I$105:$I$107</c:f>
              <c:strCache>
                <c:ptCount val="3"/>
                <c:pt idx="0">
                  <c:v>Don't Know</c:v>
                </c:pt>
                <c:pt idx="1">
                  <c:v>Not Confident</c:v>
                </c:pt>
                <c:pt idx="2">
                  <c:v>Confident</c:v>
                </c:pt>
              </c:strCache>
            </c:strRef>
          </c:cat>
          <c:val>
            <c:numRef>
              <c:f>ppt!$K$105:$K$107</c:f>
              <c:numCache>
                <c:formatCode>0%</c:formatCode>
                <c:ptCount val="3"/>
                <c:pt idx="1">
                  <c:v>0.1349598201985</c:v>
                </c:pt>
                <c:pt idx="2">
                  <c:v>7.0627240301622804E-2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FF-4E12-A915-18C320B711F8}"/>
            </c:ext>
          </c:extLst>
        </c:ser>
        <c:ser>
          <c:idx val="2"/>
          <c:order val="2"/>
          <c:tx>
            <c:strRef>
              <c:f>ppt!$L$104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3FF-4E12-A915-18C320B711F8}"/>
              </c:ext>
            </c:extLst>
          </c:dPt>
          <c:dLbls>
            <c:dLbl>
              <c:idx val="0"/>
              <c:layout>
                <c:manualLayout>
                  <c:x val="9.0430308053598502E-2"/>
                  <c:y val="-4.54155730533683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FF-4E12-A915-18C320B711F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FF-4E12-A915-18C320B711F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FF-4E12-A915-18C320B71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ppt!$I$105:$I$107</c:f>
              <c:strCache>
                <c:ptCount val="3"/>
                <c:pt idx="0">
                  <c:v>Don't Know</c:v>
                </c:pt>
                <c:pt idx="1">
                  <c:v>Not Confident</c:v>
                </c:pt>
                <c:pt idx="2">
                  <c:v>Confident</c:v>
                </c:pt>
              </c:strCache>
            </c:strRef>
          </c:cat>
          <c:val>
            <c:numRef>
              <c:f>ppt!$L$105:$L$107</c:f>
              <c:numCache>
                <c:formatCode>0%</c:formatCode>
                <c:ptCount val="3"/>
                <c:pt idx="0">
                  <c:v>5.8415552653105503E-2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FF-4E12-A915-18C320B711F8}"/>
            </c:ext>
          </c:extLst>
        </c:ser>
        <c:ser>
          <c:idx val="3"/>
          <c:order val="3"/>
          <c:tx>
            <c:strRef>
              <c:f>ppt!$M$104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3FF-4E12-A915-18C320B711F8}"/>
                </c:ext>
              </c:extLst>
            </c:dLbl>
            <c:dLbl>
              <c:idx val="1"/>
              <c:layout>
                <c:manualLayout>
                  <c:x val="6.14035087719298E-2"/>
                  <c:y val="-2.2222222222222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FF-4E12-A915-18C320B711F8}"/>
                </c:ext>
              </c:extLst>
            </c:dLbl>
            <c:dLbl>
              <c:idx val="2"/>
              <c:layout>
                <c:manualLayout>
                  <c:x val="-5.2631578947368397E-2"/>
                  <c:y val="-1.85185185185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3FF-4E12-A915-18C320B71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ppt!$I$105:$I$107</c:f>
              <c:strCache>
                <c:ptCount val="3"/>
                <c:pt idx="0">
                  <c:v>Don't Know</c:v>
                </c:pt>
                <c:pt idx="1">
                  <c:v>Not Confident</c:v>
                </c:pt>
                <c:pt idx="2">
                  <c:v>Confident</c:v>
                </c:pt>
              </c:strCache>
            </c:strRef>
          </c:cat>
          <c:val>
            <c:numRef>
              <c:f>ppt!$M$105:$M$107</c:f>
              <c:numCache>
                <c:formatCode>0%</c:formatCode>
                <c:ptCount val="3"/>
                <c:pt idx="0">
                  <c:v>0</c:v>
                </c:pt>
                <c:pt idx="1">
                  <c:v>0.67237046317127103</c:v>
                </c:pt>
                <c:pt idx="2">
                  <c:v>0.26483539434695302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3FF-4E12-A915-18C320B71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4368160"/>
        <c:axId val="-2134364800"/>
        <c:axId val="0"/>
      </c:bar3DChart>
      <c:catAx>
        <c:axId val="-2134368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4364800"/>
        <c:crosses val="autoZero"/>
        <c:auto val="1"/>
        <c:lblAlgn val="ctr"/>
        <c:lblOffset val="100"/>
        <c:noMultiLvlLbl val="0"/>
      </c:catAx>
      <c:valAx>
        <c:axId val="-2134364800"/>
        <c:scaling>
          <c:orientation val="minMax"/>
          <c:max val="0.6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000000">
                <a:lumMod val="50000"/>
                <a:lumOff val="50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43681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1004161486393202"/>
          <c:y val="4.5902012248469001E-2"/>
          <c:w val="0.22271843486669399"/>
          <c:h val="0.16821522309711301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0.61819</cdr:x>
      <cdr:y>0.47887</cdr:y>
    </cdr:from>
    <cdr:to>
      <cdr:x>0.72345</cdr:x>
      <cdr:y>0.5493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70095" y="2590800"/>
          <a:ext cx="9144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tx2"/>
              </a:solidFill>
            </a:rPr>
            <a:t>8.25%</a:t>
          </a:r>
          <a:endParaRPr lang="en-US" sz="1800" dirty="0">
            <a:solidFill>
              <a:schemeClr val="tx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0.47619</cdr:x>
      <cdr:y>0.09859</cdr:y>
    </cdr:from>
    <cdr:to>
      <cdr:x>0.59048</cdr:x>
      <cdr:y>0.1831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00" y="533400"/>
          <a:ext cx="914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400" dirty="0">
            <a:solidFill>
              <a:srgbClr val="005596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4091F-7356-4509-8573-65E93946DB66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B7CE1-E5AC-43DD-B88C-492C1DAE3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2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9pPr>
          </a:lstStyle>
          <a:p>
            <a:fld id="{D7E9BEC7-7E96-46B1-8E98-88DC837C42EC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67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utura Std Book" pitchFamily="34" charset="0"/>
              </a:defRPr>
            </a:lvl1pPr>
            <a:lvl2pPr marL="734183" indent="-282378">
              <a:defRPr>
                <a:solidFill>
                  <a:schemeClr val="tx1"/>
                </a:solidFill>
                <a:latin typeface="Futura Std Book" pitchFamily="34" charset="0"/>
              </a:defRPr>
            </a:lvl2pPr>
            <a:lvl3pPr marL="1129513" indent="-225903">
              <a:defRPr>
                <a:solidFill>
                  <a:schemeClr val="tx1"/>
                </a:solidFill>
                <a:latin typeface="Futura Std Book" pitchFamily="34" charset="0"/>
              </a:defRPr>
            </a:lvl3pPr>
            <a:lvl4pPr marL="1581318" indent="-225903">
              <a:defRPr>
                <a:solidFill>
                  <a:schemeClr val="tx1"/>
                </a:solidFill>
                <a:latin typeface="Futura Std Book" pitchFamily="34" charset="0"/>
              </a:defRPr>
            </a:lvl4pPr>
            <a:lvl5pPr marL="2033123" indent="-225903">
              <a:defRPr>
                <a:solidFill>
                  <a:schemeClr val="tx1"/>
                </a:solidFill>
                <a:latin typeface="Futura Std Book" pitchFamily="34" charset="0"/>
              </a:defRPr>
            </a:lvl5pPr>
            <a:lvl6pPr marL="2484928" indent="-2259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6pPr>
            <a:lvl7pPr marL="2936733" indent="-2259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7pPr>
            <a:lvl8pPr marL="3388538" indent="-2259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8pPr>
            <a:lvl9pPr marL="3840343" indent="-2259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EEF453-B9B8-4197-A80A-00C78562D4BF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9pPr>
          </a:lstStyle>
          <a:p>
            <a:fld id="{D7E9BEC7-7E96-46B1-8E98-88DC837C42EC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8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BFEA6-E115-474C-9113-FCE4F4763A3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3D4D-5BC5-4653-A279-2D21CBD155C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94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C3D4D-5BC5-4653-A279-2D21CBD155C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946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anose="020B0600070205080204" pitchFamily="34" charset="-128"/>
              </a:defRPr>
            </a:lvl9pPr>
          </a:lstStyle>
          <a:p>
            <a:fld id="{D7E9BEC7-7E96-46B1-8E98-88DC837C42EC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19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8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utura Std Book" pitchFamily="34" charset="0"/>
              </a:defRPr>
            </a:lvl1pPr>
            <a:lvl2pPr marL="734154" indent="-282366">
              <a:defRPr>
                <a:solidFill>
                  <a:schemeClr val="tx1"/>
                </a:solidFill>
                <a:latin typeface="Futura Std Book" pitchFamily="34" charset="0"/>
              </a:defRPr>
            </a:lvl2pPr>
            <a:lvl3pPr marL="1129467" indent="-225894">
              <a:defRPr>
                <a:solidFill>
                  <a:schemeClr val="tx1"/>
                </a:solidFill>
                <a:latin typeface="Futura Std Book" pitchFamily="34" charset="0"/>
              </a:defRPr>
            </a:lvl3pPr>
            <a:lvl4pPr marL="1581254" indent="-225894">
              <a:defRPr>
                <a:solidFill>
                  <a:schemeClr val="tx1"/>
                </a:solidFill>
                <a:latin typeface="Futura Std Book" pitchFamily="34" charset="0"/>
              </a:defRPr>
            </a:lvl4pPr>
            <a:lvl5pPr marL="2033041" indent="-225894">
              <a:defRPr>
                <a:solidFill>
                  <a:schemeClr val="tx1"/>
                </a:solidFill>
                <a:latin typeface="Futura Std Book" pitchFamily="34" charset="0"/>
              </a:defRPr>
            </a:lvl5pPr>
            <a:lvl6pPr marL="2484828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6pPr>
            <a:lvl7pPr marL="2936614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7pPr>
            <a:lvl8pPr marL="3388401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8pPr>
            <a:lvl9pPr marL="3840188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>
              <a:defRPr/>
            </a:pPr>
            <a:fld id="{9AE6323E-34EA-4BEB-B0B1-EFAF3038770E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77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utura Std Book" pitchFamily="34" charset="0"/>
              </a:defRPr>
            </a:lvl1pPr>
            <a:lvl2pPr marL="734154" indent="-282366">
              <a:defRPr>
                <a:solidFill>
                  <a:schemeClr val="tx1"/>
                </a:solidFill>
                <a:latin typeface="Futura Std Book" pitchFamily="34" charset="0"/>
              </a:defRPr>
            </a:lvl2pPr>
            <a:lvl3pPr marL="1129467" indent="-225894">
              <a:defRPr>
                <a:solidFill>
                  <a:schemeClr val="tx1"/>
                </a:solidFill>
                <a:latin typeface="Futura Std Book" pitchFamily="34" charset="0"/>
              </a:defRPr>
            </a:lvl3pPr>
            <a:lvl4pPr marL="1581254" indent="-225894">
              <a:defRPr>
                <a:solidFill>
                  <a:schemeClr val="tx1"/>
                </a:solidFill>
                <a:latin typeface="Futura Std Book" pitchFamily="34" charset="0"/>
              </a:defRPr>
            </a:lvl4pPr>
            <a:lvl5pPr marL="2033041" indent="-225894">
              <a:defRPr>
                <a:solidFill>
                  <a:schemeClr val="tx1"/>
                </a:solidFill>
                <a:latin typeface="Futura Std Book" pitchFamily="34" charset="0"/>
              </a:defRPr>
            </a:lvl5pPr>
            <a:lvl6pPr marL="2484828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6pPr>
            <a:lvl7pPr marL="2936614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7pPr>
            <a:lvl8pPr marL="3388401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8pPr>
            <a:lvl9pPr marL="3840188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>
              <a:defRPr/>
            </a:pPr>
            <a:fld id="{9AE6323E-34EA-4BEB-B0B1-EFAF3038770E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25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77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utura Std Book" pitchFamily="34" charset="0"/>
              </a:defRPr>
            </a:lvl1pPr>
            <a:lvl2pPr marL="734154" indent="-282366">
              <a:defRPr>
                <a:solidFill>
                  <a:schemeClr val="tx1"/>
                </a:solidFill>
                <a:latin typeface="Futura Std Book" pitchFamily="34" charset="0"/>
              </a:defRPr>
            </a:lvl2pPr>
            <a:lvl3pPr marL="1129467" indent="-225894">
              <a:defRPr>
                <a:solidFill>
                  <a:schemeClr val="tx1"/>
                </a:solidFill>
                <a:latin typeface="Futura Std Book" pitchFamily="34" charset="0"/>
              </a:defRPr>
            </a:lvl3pPr>
            <a:lvl4pPr marL="1581254" indent="-225894">
              <a:defRPr>
                <a:solidFill>
                  <a:schemeClr val="tx1"/>
                </a:solidFill>
                <a:latin typeface="Futura Std Book" pitchFamily="34" charset="0"/>
              </a:defRPr>
            </a:lvl4pPr>
            <a:lvl5pPr marL="2033041" indent="-225894">
              <a:defRPr>
                <a:solidFill>
                  <a:schemeClr val="tx1"/>
                </a:solidFill>
                <a:latin typeface="Futura Std Book" pitchFamily="34" charset="0"/>
              </a:defRPr>
            </a:lvl5pPr>
            <a:lvl6pPr marL="2484828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6pPr>
            <a:lvl7pPr marL="2936614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7pPr>
            <a:lvl8pPr marL="3388401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8pPr>
            <a:lvl9pPr marL="3840188" indent="-2258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>
              <a:defRPr/>
            </a:pPr>
            <a:fld id="{9AE6323E-34EA-4BEB-B0B1-EFAF3038770E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26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7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02AF-F979-4276-BA5E-C8CAFE9CD8A2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4F80A-87C4-46BF-B49C-54E0D1341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5BB96-B34D-4022-90E5-7A8F292A13E1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AE921-D0E5-4359-B5E3-D9305FDD0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1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96E5-EC37-415A-A2E0-A8399D13C9F9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C0DF-8E1C-4AB8-98D3-3E69235C4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22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934200" y="365760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utura Std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utura Std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utura Std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utura Std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utura Std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r">
              <a:defRPr/>
            </a:pPr>
            <a:r>
              <a:rPr lang="en-US" smtClean="0">
                <a:solidFill>
                  <a:srgbClr val="005596"/>
                </a:solidFill>
              </a:rPr>
              <a:t>www.firstfocus.net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34000" y="4572000"/>
            <a:ext cx="3733800" cy="22837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83563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7783CB-4A89-4EA9-93E2-A25A5E2280ED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C1732-3A9C-4EED-9E79-D900DCC80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46642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D4D098-ED08-40E0-83FE-0464682A41D8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</a:t>
            </a:r>
            <a:r>
              <a:rPr lang="en-US" b="1">
                <a:solidFill>
                  <a:prstClr val="black">
                    <a:tint val="75000"/>
                  </a:prstClr>
                </a:solidFill>
              </a:rPr>
              <a:t>firstfocus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13378-966B-43CA-885B-C9F6AD6A7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2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E83686-525E-4AE0-9840-833B56F85F40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CE190-7B2D-4CFC-AB6B-73B217DF2A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36203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1E497F-A3DF-42D8-95FA-CD18AC2323C7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DA8B9-0D98-4FCF-A1EE-DC4AD5E4E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10984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0548B-7FA1-4CD6-BB54-707D73723138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6CDC0-444E-4E58-961A-3EF1678BE8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22375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4D9CE-2144-416E-8E0C-8DDB1D5554DC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B7192-4022-438B-8062-0284FE60D0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54938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8883D8-1430-43A5-A7C6-A55683436CB2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A90CF-D1EC-42A2-847C-83091E711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99130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F69B-3ED8-4507-8B6C-3C03554F9F52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F335-9F1C-4A30-974E-2DBF1C3FC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00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D9D8AB-9652-4A51-B7CF-A359B1C48A6C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B8425-D945-47AE-881D-17FC9F7B7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7467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FFF860-7F50-4F8F-AF25-8394DAD4E386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6F648-0DF4-494A-95AD-31356EEEAA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85405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B46FCA-49D8-4CA6-BF86-5859AF206CD0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F9365-ABD6-4A95-AA2B-A7FA445231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603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F25325-B24F-4D1B-AB2F-F59E6AA366F4}" type="datetimeFigureOut">
              <a:rPr lang="en-US" altLang="en-US"/>
              <a:pPr/>
              <a:t>3/2/2017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62897-BB73-4E6C-8BCE-F6516A83E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8678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65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686800" y="6400800"/>
            <a:ext cx="3048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5596"/>
                </a:solidFill>
              </a:rPr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50663"/>
            <a:ext cx="7772400" cy="1470025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58842"/>
            <a:ext cx="64008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>
                <a:solidFill>
                  <a:srgbClr val="9696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359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934200" y="3657600"/>
            <a:ext cx="21336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5596"/>
                </a:solidFill>
              </a:rPr>
              <a:t>www.firstfocus.net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34000" y="4572000"/>
            <a:ext cx="3733800" cy="207441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8634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13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6272" y="691135"/>
            <a:ext cx="8689128" cy="369332"/>
          </a:xfrm>
        </p:spPr>
        <p:txBody>
          <a:bodyPr anchor="b"/>
          <a:lstStyle>
            <a:lvl1pPr>
              <a:defRPr sz="2400" b="1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26272" y="1144588"/>
            <a:ext cx="8689128" cy="338554"/>
          </a:xfrm>
        </p:spPr>
        <p:txBody>
          <a:bodyPr anchorCtr="1">
            <a:spAutoFit/>
          </a:bodyPr>
          <a:lstStyle>
            <a:lvl1pPr marL="0" indent="0" algn="ctr">
              <a:buNone/>
              <a:defRPr sz="2200" i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227013" y="6510338"/>
            <a:ext cx="5287962" cy="214312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>
              <a:defRPr/>
            </a:pPr>
            <a:r>
              <a:rPr lang="en-US"/>
              <a:t>Source: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8399463" y="6510338"/>
            <a:ext cx="515937" cy="18415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40E6EBB-60B7-4D83-BA66-BD34408ABC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748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50663"/>
            <a:ext cx="7772400" cy="1470025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58865"/>
            <a:ext cx="64008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>
                <a:solidFill>
                  <a:srgbClr val="9696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693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608DF-5E80-4D75-AFFE-580DD7BBD610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2E60-0AF1-42CB-8AC6-847F00682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90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53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934200" y="3657600"/>
            <a:ext cx="21336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5596"/>
                </a:solidFill>
              </a:rPr>
              <a:t>www.firstfocus.net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34000" y="4572000"/>
            <a:ext cx="3733800" cy="207441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04046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50653"/>
            <a:ext cx="7772400" cy="1470025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58826"/>
            <a:ext cx="64008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>
                <a:solidFill>
                  <a:srgbClr val="9696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8652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96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934200" y="3657600"/>
            <a:ext cx="21336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5596"/>
                </a:solidFill>
              </a:rPr>
              <a:t>www.firstfocus.net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34000" y="4572000"/>
            <a:ext cx="3733800" cy="207441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08230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50650"/>
            <a:ext cx="7772400" cy="1470025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58825"/>
            <a:ext cx="64008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>
                <a:solidFill>
                  <a:srgbClr val="9696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26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3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934200" y="36576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5596"/>
                </a:solidFill>
                <a:latin typeface="Futura Std Book"/>
              </a:rPr>
              <a:t>www.firstfocus.net</a:t>
            </a:r>
            <a:endParaRPr lang="en-US" dirty="0">
              <a:solidFill>
                <a:srgbClr val="005596"/>
              </a:solidFill>
              <a:latin typeface="Futura Std Book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0" y="4572000"/>
            <a:ext cx="3733800" cy="20744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dirty="0" smtClean="0"/>
              <a:t>Presenter Name</a:t>
            </a:r>
          </a:p>
          <a:p>
            <a:pPr lvl="0"/>
            <a:r>
              <a:rPr lang="en-US" dirty="0" smtClean="0"/>
              <a:t>Presenter Title</a:t>
            </a:r>
          </a:p>
          <a:p>
            <a:pPr lvl="0"/>
            <a:r>
              <a:rPr lang="en-US" dirty="0" smtClean="0"/>
              <a:t>Phone: </a:t>
            </a:r>
          </a:p>
          <a:p>
            <a:pPr lvl="0"/>
            <a:r>
              <a:rPr lang="en-US" dirty="0" smtClean="0"/>
              <a:t>Email: </a:t>
            </a:r>
          </a:p>
        </p:txBody>
      </p:sp>
    </p:spTree>
    <p:extLst>
      <p:ext uri="{BB962C8B-B14F-4D97-AF65-F5344CB8AC3E}">
        <p14:creationId xmlns:p14="http://schemas.microsoft.com/office/powerpoint/2010/main" val="3855672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0" y="6613525"/>
            <a:ext cx="381000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EEB01FBC-9CD6-FB46-B6D8-10DD36CC167F}" type="slidenum">
              <a:rPr lang="en-US" sz="1000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ject 14"/>
          <p:cNvGraphicFramePr>
            <a:graphicFrameLocks noChangeAspect="1"/>
          </p:cNvGraphicFramePr>
          <p:nvPr/>
        </p:nvGraphicFramePr>
        <p:xfrm>
          <a:off x="3657600" y="6616700"/>
          <a:ext cx="1893888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Document" r:id="rId3" imgW="5969000" imgH="762000" progId="Word.Document.8">
                  <p:embed/>
                </p:oleObj>
              </mc:Choice>
              <mc:Fallback>
                <p:oleObj name="Document" r:id="rId3" imgW="5969000" imgH="76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6616700"/>
                        <a:ext cx="1893888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CEB966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69676D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848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0" y="6613525"/>
            <a:ext cx="381000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5F39036F-297D-744B-A27D-93C73C8F5A67}" type="slidenum">
              <a:rPr lang="en-US" sz="1000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989013"/>
            <a:ext cx="8153400" cy="1587"/>
          </a:xfrm>
          <a:prstGeom prst="line">
            <a:avLst/>
          </a:prstGeom>
          <a:ln w="60325">
            <a:solidFill>
              <a:srgbClr val="120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14"/>
          <p:cNvGraphicFramePr>
            <a:graphicFrameLocks noChangeAspect="1"/>
          </p:cNvGraphicFramePr>
          <p:nvPr userDrawn="1"/>
        </p:nvGraphicFramePr>
        <p:xfrm>
          <a:off x="3657600" y="6616700"/>
          <a:ext cx="1893888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Document" r:id="rId3" imgW="5969000" imgH="762000" progId="Word.Document.8">
                  <p:embed/>
                </p:oleObj>
              </mc:Choice>
              <mc:Fallback>
                <p:oleObj name="Document" r:id="rId3" imgW="5969000" imgH="76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6616700"/>
                        <a:ext cx="1893888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CEB966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69676D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80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01DCF-95F8-49C5-A4DE-3123A6031631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DC17-5761-4CB8-8376-A0D349C3D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2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02AF-F979-4276-BA5E-C8CAFE9CD8A2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4F80A-87C4-46BF-B49C-54E0D1341E7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4215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F69B-3ED8-4507-8B6C-3C03554F9F52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F335-9F1C-4A30-974E-2DBF1C3FCAA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758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608DF-5E80-4D75-AFFE-580DD7BBD610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2E60-0AF1-42CB-8AC6-847F006825C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538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01DCF-95F8-49C5-A4DE-3123A6031631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DC17-5761-4CB8-8376-A0D349C3D72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119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E1805-D4C0-4D3B-819B-DEC6556F028F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B7881-5690-495A-880C-7164411810A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37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CC88-6154-45F7-9C4D-9AC2CFA589A4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15BC9-20E7-4B22-B4F8-F9F0F844395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010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F9718-0CE1-4397-8666-53B339368359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0D43-8E92-4782-909E-8FE6BA2A307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526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FF2F-1AC4-45D3-ADFD-00A6A4566B96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45EA-4AEB-40EC-B39C-E5FB2AD8239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3600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93F9B-06CD-4C64-816F-51FDE4A9DCD4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8A0D-0598-4768-AD52-171AC269E71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842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5BB96-B34D-4022-90E5-7A8F292A13E1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AE921-D0E5-4359-B5E3-D9305FDD028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71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E1805-D4C0-4D3B-819B-DEC6556F028F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B7881-5690-495A-880C-716441181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15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96E5-EC37-415A-A2E0-A8399D13C9F9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C0DF-8E1C-4AB8-98D3-3E69235C42E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743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27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934200" y="365760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utura Std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utura Std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utura Std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utura Std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utura Std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r">
              <a:defRPr/>
            </a:pPr>
            <a:r>
              <a:rPr lang="en-US" smtClean="0">
                <a:solidFill>
                  <a:srgbClr val="005596"/>
                </a:solidFill>
              </a:rPr>
              <a:t>www.firstfocus.net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34000" y="4572000"/>
            <a:ext cx="3733800" cy="22837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77764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627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02AF-F979-4276-BA5E-C8CAFE9CD8A2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4F80A-87C4-46BF-B49C-54E0D1341E7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835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F69B-3ED8-4507-8B6C-3C03554F9F52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F335-9F1C-4A30-974E-2DBF1C3FCAA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222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608DF-5E80-4D75-AFFE-580DD7BBD610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2E60-0AF1-42CB-8AC6-847F006825C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3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01DCF-95F8-49C5-A4DE-3123A6031631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DC17-5761-4CB8-8376-A0D349C3D72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621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E1805-D4C0-4D3B-819B-DEC6556F028F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B7881-5690-495A-880C-7164411810A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891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CC88-6154-45F7-9C4D-9AC2CFA589A4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15BC9-20E7-4B22-B4F8-F9F0F844395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625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CC88-6154-45F7-9C4D-9AC2CFA589A4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15BC9-20E7-4B22-B4F8-F9F0F8443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974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F9718-0CE1-4397-8666-53B339368359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0D43-8E92-4782-909E-8FE6BA2A307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574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FF2F-1AC4-45D3-ADFD-00A6A4566B96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45EA-4AEB-40EC-B39C-E5FB2AD8239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8130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93F9B-06CD-4C64-816F-51FDE4A9DCD4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8A0D-0598-4768-AD52-171AC269E71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087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5BB96-B34D-4022-90E5-7A8F292A13E1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AE921-D0E5-4359-B5E3-D9305FDD028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5789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96E5-EC37-415A-A2E0-A8399D13C9F9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C0DF-8E1C-4AB8-98D3-3E69235C42E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51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5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16"/>
            <a:ext cx="9144000" cy="118903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6482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457200" y="1371600"/>
            <a:ext cx="82296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817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934200" y="365760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utura Std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utura Std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utura Std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utura Std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utura Std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r">
              <a:defRPr/>
            </a:pPr>
            <a:r>
              <a:rPr lang="en-US" smtClean="0">
                <a:solidFill>
                  <a:srgbClr val="005596"/>
                </a:solidFill>
              </a:rPr>
              <a:t>www.firstfocus.net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34000" y="4572000"/>
            <a:ext cx="3733800" cy="22837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31455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02AF-F979-4276-BA5E-C8CAFE9CD8A2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4F80A-87C4-46BF-B49C-54E0D1341E7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3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F69B-3ED8-4507-8B6C-3C03554F9F52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F335-9F1C-4A30-974E-2DBF1C3FCAA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21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F9718-0CE1-4397-8666-53B339368359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0D43-8E92-4782-909E-8FE6BA2A3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709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608DF-5E80-4D75-AFFE-580DD7BBD610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2E60-0AF1-42CB-8AC6-847F006825C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5393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01DCF-95F8-49C5-A4DE-3123A6031631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DC17-5761-4CB8-8376-A0D349C3D72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364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E1805-D4C0-4D3B-819B-DEC6556F028F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B7881-5690-495A-880C-7164411810A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295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CC88-6154-45F7-9C4D-9AC2CFA589A4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15BC9-20E7-4B22-B4F8-F9F0F844395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4987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F9718-0CE1-4397-8666-53B339368359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0D43-8E92-4782-909E-8FE6BA2A307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4743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FF2F-1AC4-45D3-ADFD-00A6A4566B96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45EA-4AEB-40EC-B39C-E5FB2AD8239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8957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93F9B-06CD-4C64-816F-51FDE4A9DCD4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8A0D-0598-4768-AD52-171AC269E71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766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5BB96-B34D-4022-90E5-7A8F292A13E1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AE921-D0E5-4359-B5E3-D9305FDD028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563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96E5-EC37-415A-A2E0-A8399D13C9F9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C0DF-8E1C-4AB8-98D3-3E69235C42E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3119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2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FF2F-1AC4-45D3-ADFD-00A6A4566B96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45EA-4AEB-40EC-B39C-E5FB2AD82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581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16"/>
            <a:ext cx="9144000" cy="118903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648200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457200" y="1371600"/>
            <a:ext cx="82296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202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934200" y="365760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utura Std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utura Std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utura Std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utura Std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utura Std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r">
              <a:defRPr/>
            </a:pPr>
            <a:r>
              <a:rPr lang="en-US" smtClean="0">
                <a:solidFill>
                  <a:srgbClr val="005596"/>
                </a:solidFill>
              </a:rPr>
              <a:t>www.firstfocus.net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34000" y="4572000"/>
            <a:ext cx="3733800" cy="22837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79831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50650"/>
            <a:ext cx="7772400" cy="1470025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58825"/>
            <a:ext cx="64008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>
                <a:solidFill>
                  <a:srgbClr val="9696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44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4775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9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55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05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505200"/>
            <a:ext cx="9144000" cy="685800"/>
          </a:xfrm>
          <a:solidFill>
            <a:srgbClr val="969696"/>
          </a:solidFill>
        </p:spPr>
        <p:txBody>
          <a:bodyPr/>
          <a:lstStyle>
            <a:lvl1pPr>
              <a:defRPr>
                <a:solidFill>
                  <a:srgbClr val="005596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934200" y="36576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5596"/>
                </a:solidFill>
                <a:latin typeface="Futura Std Book"/>
              </a:rPr>
              <a:t>www.firstfocus.net</a:t>
            </a:r>
            <a:endParaRPr lang="en-US" dirty="0">
              <a:solidFill>
                <a:srgbClr val="005596"/>
              </a:solidFill>
              <a:latin typeface="Futura Std Book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0" y="4572000"/>
            <a:ext cx="3733800" cy="20744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800" baseline="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dirty="0" smtClean="0"/>
              <a:t>Presenter Name</a:t>
            </a:r>
          </a:p>
          <a:p>
            <a:pPr lvl="0"/>
            <a:r>
              <a:rPr lang="en-US" dirty="0" smtClean="0"/>
              <a:t>Presenter Title</a:t>
            </a:r>
          </a:p>
          <a:p>
            <a:pPr lvl="0"/>
            <a:r>
              <a:rPr lang="en-US" dirty="0" smtClean="0"/>
              <a:t>Phone: </a:t>
            </a:r>
          </a:p>
          <a:p>
            <a:pPr lvl="0"/>
            <a:r>
              <a:rPr lang="en-US" dirty="0" smtClean="0"/>
              <a:t>Email: </a:t>
            </a:r>
          </a:p>
        </p:txBody>
      </p:sp>
    </p:spTree>
    <p:extLst>
      <p:ext uri="{BB962C8B-B14F-4D97-AF65-F5344CB8AC3E}">
        <p14:creationId xmlns:p14="http://schemas.microsoft.com/office/powerpoint/2010/main" val="211276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93F9B-06CD-4C64-816F-51FDE4A9DCD4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8A0D-0598-4768-AD52-171AC269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86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vmlDrawing" Target="../drawings/vmlDrawing1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E12457-DB9F-4D70-A73A-08589A77D72E}" type="datetimeFigureOut">
              <a:rPr lang="en-US"/>
              <a:pPr>
                <a:defRPr/>
              </a:pPr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538A84-CB8F-442B-821F-8C3D20FA5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7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57E262-EEFA-407E-A269-F5EAC97224A0}" type="datetimeFigureOut">
              <a:rPr lang="en-US" altLang="en-US" smtClean="0">
                <a:latin typeface="Futura Std Book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3/2/2017</a:t>
            </a:fld>
            <a:endParaRPr lang="en-US" altLang="en-US" smtClean="0">
              <a:latin typeface="Futura Std Book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Futura Std Book" pitchFamily="34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030D07-9DCA-4A5F-8DEA-D798BA2E4807}" type="slidenum">
              <a:rPr lang="en-US" altLang="en-US" smtClean="0">
                <a:latin typeface="Futura Std Book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Futura Std Book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850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0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8"/>
          <p:cNvSpPr txBox="1">
            <a:spLocks noChangeArrowheads="1"/>
          </p:cNvSpPr>
          <p:nvPr/>
        </p:nvSpPr>
        <p:spPr bwMode="auto">
          <a:xfrm>
            <a:off x="0" y="6613525"/>
            <a:ext cx="381000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53C64135-A479-2644-9767-FB97A9F36197}" type="slidenum">
              <a:rPr lang="en-US" sz="1000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989013"/>
            <a:ext cx="8153400" cy="1587"/>
          </a:xfrm>
          <a:prstGeom prst="line">
            <a:avLst/>
          </a:prstGeom>
          <a:ln w="60325">
            <a:solidFill>
              <a:srgbClr val="120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108" name="Object 14"/>
          <p:cNvGraphicFramePr>
            <a:graphicFrameLocks noChangeAspect="1"/>
          </p:cNvGraphicFramePr>
          <p:nvPr/>
        </p:nvGraphicFramePr>
        <p:xfrm>
          <a:off x="3657600" y="6616700"/>
          <a:ext cx="1893888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Document" r:id="rId6" imgW="5969000" imgH="762000" progId="Word.Document.8">
                  <p:embed/>
                </p:oleObj>
              </mc:Choice>
              <mc:Fallback>
                <p:oleObj name="Document" r:id="rId6" imgW="5969000" imgH="76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6616700"/>
                        <a:ext cx="1893888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CEB966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69676D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3324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charset="0"/>
        <a:buChar char="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charset="0"/>
        <a:buChar char="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charset="0"/>
        <a:buChar char="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charset="0"/>
        <a:buChar char="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E12457-DB9F-4D70-A73A-08589A77D72E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538A84-CB8F-442B-821F-8C3D20FA56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65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8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E12457-DB9F-4D70-A73A-08589A77D72E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538A84-CB8F-442B-821F-8C3D20FA56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47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E12457-DB9F-4D70-A73A-08589A77D72E}" type="datetimeFigureOut">
              <a:rPr lang="en-US">
                <a:latin typeface="Calibri"/>
              </a:rPr>
              <a:pPr>
                <a:defRPr/>
              </a:pPr>
              <a:t>3/2/2017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538A84-CB8F-442B-821F-8C3D20FA56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1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7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3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724400"/>
            <a:ext cx="6400800" cy="1655838"/>
          </a:xfrm>
        </p:spPr>
        <p:txBody>
          <a:bodyPr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Bruce Lesley</a:t>
            </a:r>
          </a:p>
          <a:p>
            <a:pPr algn="l"/>
            <a:r>
              <a:rPr lang="en-US" dirty="0" smtClean="0"/>
              <a:t>President, First Focus</a:t>
            </a:r>
          </a:p>
          <a:p>
            <a:pPr algn="l"/>
            <a:endParaRPr lang="en-US" sz="800" dirty="0" smtClean="0"/>
          </a:p>
          <a:p>
            <a:pPr algn="l"/>
            <a:r>
              <a:rPr lang="en-US" sz="1800" dirty="0" smtClean="0">
                <a:latin typeface="Trajan Pro" pitchFamily="18" charset="0"/>
              </a:rPr>
              <a:t>March 1, 2017</a:t>
            </a:r>
            <a:endParaRPr lang="en-US" sz="1800" dirty="0">
              <a:latin typeface="Trajan Pro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10328"/>
            <a:ext cx="2286000" cy="133807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124200"/>
          </a:xfrm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56" b="14058"/>
          <a:stretch/>
        </p:blipFill>
        <p:spPr>
          <a:xfrm>
            <a:off x="-5693" y="0"/>
            <a:ext cx="9144000" cy="358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69732"/>
            <a:ext cx="9144000" cy="584776"/>
          </a:xfrm>
          <a:solidFill>
            <a:srgbClr val="969696"/>
          </a:solidFill>
        </p:spPr>
        <p:txBody>
          <a:bodyPr>
            <a:spAutoFit/>
          </a:bodyPr>
          <a:lstStyle/>
          <a:p>
            <a:pPr marL="168275" algn="ctr"/>
            <a:r>
              <a:rPr lang="en-US" sz="3200" b="1" dirty="0" smtClean="0"/>
              <a:t>Overcoming Child Poverty in America</a:t>
            </a:r>
            <a:endParaRPr lang="en-US" sz="3200" dirty="0">
              <a:solidFill>
                <a:srgbClr val="0055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3375"/>
            <a:ext cx="8229600" cy="492443"/>
          </a:xfrm>
        </p:spPr>
        <p:txBody>
          <a:bodyPr tIns="0" bIns="0" anchor="ctr" anchorCtr="0"/>
          <a:lstStyle/>
          <a:p>
            <a:r>
              <a:rPr lang="en-US" dirty="0" smtClean="0">
                <a:solidFill>
                  <a:srgbClr val="005596"/>
                </a:solidFill>
              </a:rPr>
              <a:t>Poverty Rates by Age (1968-2011)</a:t>
            </a:r>
            <a:endParaRPr lang="en-US" dirty="0">
              <a:solidFill>
                <a:srgbClr val="00559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79" y="76200"/>
            <a:ext cx="527125" cy="640080"/>
          </a:xfrm>
          <a:prstGeom prst="rect">
            <a:avLst/>
          </a:prstGeom>
        </p:spPr>
      </p:pic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228600" y="914400"/>
          <a:ext cx="8686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5455920" y="6183832"/>
            <a:ext cx="2042160" cy="369332"/>
            <a:chOff x="5379720" y="6138539"/>
            <a:chExt cx="2042160" cy="369332"/>
          </a:xfrm>
        </p:grpSpPr>
        <p:sp>
          <p:nvSpPr>
            <p:cNvPr id="28" name="Rectangle 27"/>
            <p:cNvSpPr/>
            <p:nvPr/>
          </p:nvSpPr>
          <p:spPr>
            <a:xfrm>
              <a:off x="5379720" y="6142111"/>
              <a:ext cx="365760" cy="365760"/>
            </a:xfrm>
            <a:prstGeom prst="rect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45480" y="6138539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5596"/>
                  </a:solidFill>
                  <a:latin typeface="Futura Std Book"/>
                </a:rPr>
                <a:t>Children</a:t>
              </a:r>
              <a:endParaRPr lang="en-US" b="1" dirty="0">
                <a:solidFill>
                  <a:srgbClr val="005596"/>
                </a:solidFill>
                <a:latin typeface="Futura Std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67600" y="6183832"/>
            <a:ext cx="2057400" cy="369332"/>
            <a:chOff x="4343400" y="5955268"/>
            <a:chExt cx="2057400" cy="369332"/>
          </a:xfrm>
        </p:grpSpPr>
        <p:sp>
          <p:nvSpPr>
            <p:cNvPr id="31" name="Rectangle 30"/>
            <p:cNvSpPr/>
            <p:nvPr/>
          </p:nvSpPr>
          <p:spPr>
            <a:xfrm>
              <a:off x="4343400" y="5958840"/>
              <a:ext cx="365760" cy="36576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24400" y="59552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969696"/>
                  </a:solidFill>
                  <a:latin typeface="Futura Std Book"/>
                </a:rPr>
                <a:t>Seniors</a:t>
              </a:r>
              <a:endParaRPr lang="en-US" b="1" dirty="0">
                <a:solidFill>
                  <a:srgbClr val="969696"/>
                </a:solidFill>
                <a:latin typeface="Futura Std Book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33400" y="61838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969696"/>
                </a:solidFill>
                <a:latin typeface="Futura Std Book"/>
              </a:rPr>
              <a:t>Source: U.S. Census Bureau</a:t>
            </a:r>
            <a:endParaRPr lang="en-US" dirty="0">
              <a:solidFill>
                <a:srgbClr val="969696"/>
              </a:solidFill>
              <a:latin typeface="Futura Std Book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1792224"/>
            <a:ext cx="8001000" cy="2398776"/>
          </a:xfrm>
          <a:prstGeom prst="line">
            <a:avLst/>
          </a:prstGeom>
          <a:ln w="76200" cap="rnd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85800" y="2286000"/>
            <a:ext cx="8001000" cy="914400"/>
          </a:xfrm>
          <a:prstGeom prst="line">
            <a:avLst/>
          </a:prstGeom>
          <a:ln w="76200" cap="rnd"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" y="1383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969696"/>
                </a:solidFill>
                <a:latin typeface="Futura Std Book"/>
              </a:rPr>
              <a:t>25.0</a:t>
            </a:r>
            <a:endParaRPr lang="en-US" b="1" dirty="0">
              <a:solidFill>
                <a:srgbClr val="969696"/>
              </a:solidFill>
              <a:latin typeface="Futura Std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7200" y="4278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969696"/>
                </a:solidFill>
                <a:latin typeface="Futura Std Book"/>
              </a:rPr>
              <a:t>8.7</a:t>
            </a:r>
            <a:endParaRPr lang="en-US" b="1" dirty="0">
              <a:solidFill>
                <a:srgbClr val="969696"/>
              </a:solidFill>
              <a:latin typeface="Futura Std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3276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5596"/>
                </a:solidFill>
                <a:latin typeface="Futura Std Book"/>
              </a:rPr>
              <a:t>15.6</a:t>
            </a:r>
            <a:endParaRPr lang="en-US" b="1" dirty="0">
              <a:solidFill>
                <a:srgbClr val="005596"/>
              </a:solidFill>
              <a:latin typeface="Futura Std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01000" y="1840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5596"/>
                </a:solidFill>
                <a:latin typeface="Futura Std Book"/>
              </a:rPr>
              <a:t>21.9</a:t>
            </a:r>
            <a:endParaRPr lang="en-US" b="1" dirty="0">
              <a:solidFill>
                <a:srgbClr val="005596"/>
              </a:solidFill>
              <a:latin typeface="Futura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766821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55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6" y="4393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46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31098"/>
              </p:ext>
            </p:extLst>
          </p:nvPr>
        </p:nvGraphicFramePr>
        <p:xfrm>
          <a:off x="38963" y="102703"/>
          <a:ext cx="9005887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4" imgW="8686686" imgH="5935942" progId="Excel.Sheet.8">
                  <p:embed/>
                </p:oleObj>
              </mc:Choice>
              <mc:Fallback>
                <p:oleObj name="Worksheet" r:id="rId4" imgW="8686686" imgH="593594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3" y="102703"/>
                        <a:ext cx="9005887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5486400" y="6488668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00"/>
                </a:solidFill>
                <a:latin typeface="Arial" charset="0"/>
              </a:rPr>
              <a:t>Smeeding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&amp;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Waldfogel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31045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762000"/>
          </a:xfrm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5596"/>
                </a:solidFill>
              </a:rPr>
              <a:t>What Did Britain Do?: Lessons for the United States</a:t>
            </a:r>
            <a:r>
              <a:rPr lang="en-US" dirty="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066800"/>
            <a:ext cx="51054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The British anti-poverty strategy had three parts: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arenR"/>
              <a:defRPr/>
            </a:pPr>
            <a:r>
              <a:rPr lang="en-US" sz="2400" b="1" u="sng" dirty="0" smtClean="0">
                <a:solidFill>
                  <a:srgbClr val="005696"/>
                </a:solidFill>
              </a:rPr>
              <a:t>Promoting work and making work pay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000" b="1" dirty="0" smtClean="0">
                <a:solidFill>
                  <a:srgbClr val="005696"/>
                </a:solidFill>
              </a:rPr>
              <a:t>National minimum wage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000" b="1" dirty="0" smtClean="0">
                <a:solidFill>
                  <a:srgbClr val="005696"/>
                </a:solidFill>
              </a:rPr>
              <a:t>Working Families Tax Credit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sz="2000" b="1" dirty="0" smtClean="0">
                <a:solidFill>
                  <a:srgbClr val="005696"/>
                </a:solidFill>
              </a:rPr>
              <a:t>Reduced payroll taxes for low-income workers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005696"/>
                </a:solidFill>
              </a:rPr>
              <a:t>2) </a:t>
            </a:r>
            <a:r>
              <a:rPr lang="en-US" sz="2400" b="1" u="sng" dirty="0" smtClean="0">
                <a:solidFill>
                  <a:srgbClr val="005696"/>
                </a:solidFill>
              </a:rPr>
              <a:t>Raising incomes for families with children</a:t>
            </a:r>
          </a:p>
          <a:p>
            <a:pPr eaLnBrk="1" hangingPunct="1">
              <a:buFontTx/>
              <a:buChar char="-"/>
              <a:defRPr/>
            </a:pPr>
            <a:r>
              <a:rPr lang="en-US" sz="2000" b="1" dirty="0" smtClean="0">
                <a:solidFill>
                  <a:srgbClr val="005696"/>
                </a:solidFill>
              </a:rPr>
              <a:t>Child Benefit </a:t>
            </a:r>
          </a:p>
          <a:p>
            <a:pPr eaLnBrk="1" hangingPunct="1">
              <a:buFontTx/>
              <a:buChar char="-"/>
              <a:defRPr/>
            </a:pPr>
            <a:r>
              <a:rPr lang="en-US" sz="2000" b="1" dirty="0" smtClean="0">
                <a:solidFill>
                  <a:srgbClr val="005696"/>
                </a:solidFill>
              </a:rPr>
              <a:t>New Child Tax Credit for low-income families</a:t>
            </a:r>
          </a:p>
          <a:p>
            <a:pPr eaLnBrk="1" hangingPunct="1">
              <a:buFontTx/>
              <a:buChar char="-"/>
              <a:defRPr/>
            </a:pPr>
            <a:r>
              <a:rPr lang="en-US" sz="2000" b="1" dirty="0" smtClean="0">
                <a:solidFill>
                  <a:srgbClr val="005696"/>
                </a:solidFill>
              </a:rPr>
              <a:t>New Child Trust Funds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005696"/>
                </a:solidFill>
              </a:rPr>
              <a:t>3) </a:t>
            </a:r>
            <a:r>
              <a:rPr lang="en-US" sz="2400" b="1" u="sng" dirty="0" smtClean="0">
                <a:solidFill>
                  <a:srgbClr val="005696"/>
                </a:solidFill>
              </a:rPr>
              <a:t>Investing in children</a:t>
            </a:r>
          </a:p>
        </p:txBody>
      </p:sp>
      <p:pic>
        <p:nvPicPr>
          <p:cNvPr id="172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3352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3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528" y="253425"/>
            <a:ext cx="8133871" cy="584775"/>
          </a:xfrm>
        </p:spPr>
        <p:txBody>
          <a:bodyPr/>
          <a:lstStyle/>
          <a:p>
            <a:r>
              <a:rPr lang="en-US" dirty="0" smtClean="0">
                <a:solidFill>
                  <a:srgbClr val="005596"/>
                </a:solidFill>
              </a:rPr>
              <a:t>Child Poverty in the United States</a:t>
            </a:r>
            <a:endParaRPr lang="en-US" dirty="0">
              <a:solidFill>
                <a:srgbClr val="00559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8305800" cy="5832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28600"/>
            <a:ext cx="527125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Freeform 615"/>
          <p:cNvSpPr>
            <a:spLocks/>
          </p:cNvSpPr>
          <p:nvPr/>
        </p:nvSpPr>
        <p:spPr bwMode="auto">
          <a:xfrm>
            <a:off x="8008938" y="2395538"/>
            <a:ext cx="546100" cy="273050"/>
          </a:xfrm>
          <a:custGeom>
            <a:avLst/>
            <a:gdLst>
              <a:gd name="T0" fmla="*/ 2147483647 w 344"/>
              <a:gd name="T1" fmla="*/ 2147483647 h 172"/>
              <a:gd name="T2" fmla="*/ 0 w 344"/>
              <a:gd name="T3" fmla="*/ 2147483647 h 172"/>
              <a:gd name="T4" fmla="*/ 2147483647 w 344"/>
              <a:gd name="T5" fmla="*/ 2147483647 h 172"/>
              <a:gd name="T6" fmla="*/ 2147483647 w 344"/>
              <a:gd name="T7" fmla="*/ 2147483647 h 172"/>
              <a:gd name="T8" fmla="*/ 2147483647 w 344"/>
              <a:gd name="T9" fmla="*/ 2147483647 h 172"/>
              <a:gd name="T10" fmla="*/ 2147483647 w 344"/>
              <a:gd name="T11" fmla="*/ 0 h 172"/>
              <a:gd name="T12" fmla="*/ 2147483647 w 344"/>
              <a:gd name="T13" fmla="*/ 2147483647 h 172"/>
              <a:gd name="T14" fmla="*/ 2147483647 w 344"/>
              <a:gd name="T15" fmla="*/ 2147483647 h 172"/>
              <a:gd name="T16" fmla="*/ 2147483647 w 344"/>
              <a:gd name="T17" fmla="*/ 2147483647 h 172"/>
              <a:gd name="T18" fmla="*/ 2147483647 w 344"/>
              <a:gd name="T19" fmla="*/ 2147483647 h 172"/>
              <a:gd name="T20" fmla="*/ 2147483647 w 344"/>
              <a:gd name="T21" fmla="*/ 2147483647 h 172"/>
              <a:gd name="T22" fmla="*/ 2147483647 w 344"/>
              <a:gd name="T23" fmla="*/ 2147483647 h 172"/>
              <a:gd name="T24" fmla="*/ 2147483647 w 344"/>
              <a:gd name="T25" fmla="*/ 2147483647 h 172"/>
              <a:gd name="T26" fmla="*/ 2147483647 w 344"/>
              <a:gd name="T27" fmla="*/ 2147483647 h 172"/>
              <a:gd name="T28" fmla="*/ 2147483647 w 344"/>
              <a:gd name="T29" fmla="*/ 2147483647 h 172"/>
              <a:gd name="T30" fmla="*/ 2147483647 w 344"/>
              <a:gd name="T31" fmla="*/ 2147483647 h 172"/>
              <a:gd name="T32" fmla="*/ 2147483647 w 344"/>
              <a:gd name="T33" fmla="*/ 2147483647 h 172"/>
              <a:gd name="T34" fmla="*/ 2147483647 w 344"/>
              <a:gd name="T35" fmla="*/ 2147483647 h 172"/>
              <a:gd name="T36" fmla="*/ 2147483647 w 344"/>
              <a:gd name="T37" fmla="*/ 2147483647 h 172"/>
              <a:gd name="T38" fmla="*/ 2147483647 w 344"/>
              <a:gd name="T39" fmla="*/ 2147483647 h 172"/>
              <a:gd name="T40" fmla="*/ 2147483647 w 344"/>
              <a:gd name="T41" fmla="*/ 2147483647 h 172"/>
              <a:gd name="T42" fmla="*/ 2147483647 w 344"/>
              <a:gd name="T43" fmla="*/ 2147483647 h 172"/>
              <a:gd name="T44" fmla="*/ 2147483647 w 344"/>
              <a:gd name="T45" fmla="*/ 2147483647 h 172"/>
              <a:gd name="T46" fmla="*/ 2147483647 w 344"/>
              <a:gd name="T47" fmla="*/ 2147483647 h 172"/>
              <a:gd name="T48" fmla="*/ 2147483647 w 344"/>
              <a:gd name="T49" fmla="*/ 2147483647 h 172"/>
              <a:gd name="T50" fmla="*/ 2147483647 w 344"/>
              <a:gd name="T51" fmla="*/ 2147483647 h 172"/>
              <a:gd name="T52" fmla="*/ 2147483647 w 344"/>
              <a:gd name="T53" fmla="*/ 2147483647 h 172"/>
              <a:gd name="T54" fmla="*/ 2147483647 w 344"/>
              <a:gd name="T55" fmla="*/ 2147483647 h 172"/>
              <a:gd name="T56" fmla="*/ 2147483647 w 344"/>
              <a:gd name="T57" fmla="*/ 2147483647 h 172"/>
              <a:gd name="T58" fmla="*/ 2147483647 w 344"/>
              <a:gd name="T59" fmla="*/ 2147483647 h 172"/>
              <a:gd name="T60" fmla="*/ 2147483647 w 344"/>
              <a:gd name="T61" fmla="*/ 2147483647 h 172"/>
              <a:gd name="T62" fmla="*/ 2147483647 w 344"/>
              <a:gd name="T63" fmla="*/ 2147483647 h 172"/>
              <a:gd name="T64" fmla="*/ 2147483647 w 344"/>
              <a:gd name="T65" fmla="*/ 2147483647 h 172"/>
              <a:gd name="T66" fmla="*/ 2147483647 w 344"/>
              <a:gd name="T67" fmla="*/ 2147483647 h 172"/>
              <a:gd name="T68" fmla="*/ 2147483647 w 344"/>
              <a:gd name="T69" fmla="*/ 2147483647 h 172"/>
              <a:gd name="T70" fmla="*/ 2147483647 w 344"/>
              <a:gd name="T71" fmla="*/ 2147483647 h 172"/>
              <a:gd name="T72" fmla="*/ 2147483647 w 344"/>
              <a:gd name="T73" fmla="*/ 2147483647 h 172"/>
              <a:gd name="T74" fmla="*/ 2147483647 w 344"/>
              <a:gd name="T75" fmla="*/ 2147483647 h 172"/>
              <a:gd name="T76" fmla="*/ 2147483647 w 344"/>
              <a:gd name="T77" fmla="*/ 2147483647 h 172"/>
              <a:gd name="T78" fmla="*/ 2147483647 w 344"/>
              <a:gd name="T79" fmla="*/ 2147483647 h 172"/>
              <a:gd name="T80" fmla="*/ 2147483647 w 344"/>
              <a:gd name="T81" fmla="*/ 2147483647 h 172"/>
              <a:gd name="T82" fmla="*/ 2147483647 w 344"/>
              <a:gd name="T83" fmla="*/ 2147483647 h 172"/>
              <a:gd name="T84" fmla="*/ 2147483647 w 344"/>
              <a:gd name="T85" fmla="*/ 2147483647 h 172"/>
              <a:gd name="T86" fmla="*/ 2147483647 w 344"/>
              <a:gd name="T87" fmla="*/ 2147483647 h 17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44" h="172">
                <a:moveTo>
                  <a:pt x="2" y="164"/>
                </a:moveTo>
                <a:lnTo>
                  <a:pt x="0" y="164"/>
                </a:lnTo>
                <a:lnTo>
                  <a:pt x="2" y="72"/>
                </a:lnTo>
                <a:lnTo>
                  <a:pt x="180" y="30"/>
                </a:lnTo>
                <a:lnTo>
                  <a:pt x="208" y="2"/>
                </a:lnTo>
                <a:lnTo>
                  <a:pt x="218" y="0"/>
                </a:lnTo>
                <a:lnTo>
                  <a:pt x="244" y="30"/>
                </a:lnTo>
                <a:lnTo>
                  <a:pt x="238" y="36"/>
                </a:lnTo>
                <a:lnTo>
                  <a:pt x="234" y="52"/>
                </a:lnTo>
                <a:lnTo>
                  <a:pt x="230" y="56"/>
                </a:lnTo>
                <a:lnTo>
                  <a:pt x="228" y="64"/>
                </a:lnTo>
                <a:lnTo>
                  <a:pt x="228" y="72"/>
                </a:lnTo>
                <a:lnTo>
                  <a:pt x="232" y="76"/>
                </a:lnTo>
                <a:lnTo>
                  <a:pt x="248" y="78"/>
                </a:lnTo>
                <a:lnTo>
                  <a:pt x="258" y="84"/>
                </a:lnTo>
                <a:lnTo>
                  <a:pt x="264" y="102"/>
                </a:lnTo>
                <a:lnTo>
                  <a:pt x="274" y="106"/>
                </a:lnTo>
                <a:lnTo>
                  <a:pt x="286" y="124"/>
                </a:lnTo>
                <a:lnTo>
                  <a:pt x="322" y="128"/>
                </a:lnTo>
                <a:lnTo>
                  <a:pt x="332" y="120"/>
                </a:lnTo>
                <a:lnTo>
                  <a:pt x="334" y="114"/>
                </a:lnTo>
                <a:lnTo>
                  <a:pt x="328" y="94"/>
                </a:lnTo>
                <a:lnTo>
                  <a:pt x="332" y="92"/>
                </a:lnTo>
                <a:lnTo>
                  <a:pt x="336" y="94"/>
                </a:lnTo>
                <a:lnTo>
                  <a:pt x="344" y="118"/>
                </a:lnTo>
                <a:lnTo>
                  <a:pt x="342" y="122"/>
                </a:lnTo>
                <a:lnTo>
                  <a:pt x="326" y="140"/>
                </a:lnTo>
                <a:lnTo>
                  <a:pt x="316" y="140"/>
                </a:lnTo>
                <a:lnTo>
                  <a:pt x="298" y="154"/>
                </a:lnTo>
                <a:lnTo>
                  <a:pt x="288" y="154"/>
                </a:lnTo>
                <a:lnTo>
                  <a:pt x="282" y="144"/>
                </a:lnTo>
                <a:lnTo>
                  <a:pt x="276" y="144"/>
                </a:lnTo>
                <a:lnTo>
                  <a:pt x="256" y="164"/>
                </a:lnTo>
                <a:lnTo>
                  <a:pt x="244" y="170"/>
                </a:lnTo>
                <a:lnTo>
                  <a:pt x="238" y="172"/>
                </a:lnTo>
                <a:lnTo>
                  <a:pt x="230" y="156"/>
                </a:lnTo>
                <a:lnTo>
                  <a:pt x="204" y="146"/>
                </a:lnTo>
                <a:lnTo>
                  <a:pt x="202" y="134"/>
                </a:lnTo>
                <a:lnTo>
                  <a:pt x="198" y="134"/>
                </a:lnTo>
                <a:lnTo>
                  <a:pt x="194" y="118"/>
                </a:lnTo>
                <a:lnTo>
                  <a:pt x="70" y="148"/>
                </a:lnTo>
                <a:lnTo>
                  <a:pt x="68" y="154"/>
                </a:lnTo>
                <a:lnTo>
                  <a:pt x="64" y="150"/>
                </a:lnTo>
                <a:lnTo>
                  <a:pt x="2" y="16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" name="Freeform 616"/>
          <p:cNvSpPr>
            <a:spLocks/>
          </p:cNvSpPr>
          <p:nvPr/>
        </p:nvSpPr>
        <p:spPr bwMode="auto">
          <a:xfrm>
            <a:off x="5729288" y="3516313"/>
            <a:ext cx="1165225" cy="592137"/>
          </a:xfrm>
          <a:custGeom>
            <a:avLst/>
            <a:gdLst>
              <a:gd name="T0" fmla="*/ 2147483647 w 734"/>
              <a:gd name="T1" fmla="*/ 2147483647 h 373"/>
              <a:gd name="T2" fmla="*/ 2147483647 w 734"/>
              <a:gd name="T3" fmla="*/ 2147483647 h 373"/>
              <a:gd name="T4" fmla="*/ 2147483647 w 734"/>
              <a:gd name="T5" fmla="*/ 2147483647 h 373"/>
              <a:gd name="T6" fmla="*/ 2147483647 w 734"/>
              <a:gd name="T7" fmla="*/ 2147483647 h 373"/>
              <a:gd name="T8" fmla="*/ 2147483647 w 734"/>
              <a:gd name="T9" fmla="*/ 2147483647 h 373"/>
              <a:gd name="T10" fmla="*/ 2147483647 w 734"/>
              <a:gd name="T11" fmla="*/ 2147483647 h 373"/>
              <a:gd name="T12" fmla="*/ 2147483647 w 734"/>
              <a:gd name="T13" fmla="*/ 2147483647 h 373"/>
              <a:gd name="T14" fmla="*/ 2147483647 w 734"/>
              <a:gd name="T15" fmla="*/ 2147483647 h 373"/>
              <a:gd name="T16" fmla="*/ 2147483647 w 734"/>
              <a:gd name="T17" fmla="*/ 2147483647 h 373"/>
              <a:gd name="T18" fmla="*/ 2147483647 w 734"/>
              <a:gd name="T19" fmla="*/ 2147483647 h 373"/>
              <a:gd name="T20" fmla="*/ 2147483647 w 734"/>
              <a:gd name="T21" fmla="*/ 2147483647 h 373"/>
              <a:gd name="T22" fmla="*/ 2147483647 w 734"/>
              <a:gd name="T23" fmla="*/ 2147483647 h 373"/>
              <a:gd name="T24" fmla="*/ 2147483647 w 734"/>
              <a:gd name="T25" fmla="*/ 2147483647 h 373"/>
              <a:gd name="T26" fmla="*/ 2147483647 w 734"/>
              <a:gd name="T27" fmla="*/ 2147483647 h 373"/>
              <a:gd name="T28" fmla="*/ 2147483647 w 734"/>
              <a:gd name="T29" fmla="*/ 2147483647 h 373"/>
              <a:gd name="T30" fmla="*/ 2147483647 w 734"/>
              <a:gd name="T31" fmla="*/ 2147483647 h 373"/>
              <a:gd name="T32" fmla="*/ 2147483647 w 734"/>
              <a:gd name="T33" fmla="*/ 2147483647 h 373"/>
              <a:gd name="T34" fmla="*/ 2147483647 w 734"/>
              <a:gd name="T35" fmla="*/ 0 h 373"/>
              <a:gd name="T36" fmla="*/ 2147483647 w 734"/>
              <a:gd name="T37" fmla="*/ 2147483647 h 373"/>
              <a:gd name="T38" fmla="*/ 2147483647 w 734"/>
              <a:gd name="T39" fmla="*/ 2147483647 h 373"/>
              <a:gd name="T40" fmla="*/ 2147483647 w 734"/>
              <a:gd name="T41" fmla="*/ 2147483647 h 373"/>
              <a:gd name="T42" fmla="*/ 2147483647 w 734"/>
              <a:gd name="T43" fmla="*/ 2147483647 h 373"/>
              <a:gd name="T44" fmla="*/ 2147483647 w 734"/>
              <a:gd name="T45" fmla="*/ 2147483647 h 373"/>
              <a:gd name="T46" fmla="*/ 2147483647 w 734"/>
              <a:gd name="T47" fmla="*/ 2147483647 h 373"/>
              <a:gd name="T48" fmla="*/ 2147483647 w 734"/>
              <a:gd name="T49" fmla="*/ 2147483647 h 373"/>
              <a:gd name="T50" fmla="*/ 2147483647 w 734"/>
              <a:gd name="T51" fmla="*/ 2147483647 h 373"/>
              <a:gd name="T52" fmla="*/ 2147483647 w 734"/>
              <a:gd name="T53" fmla="*/ 2147483647 h 373"/>
              <a:gd name="T54" fmla="*/ 2147483647 w 734"/>
              <a:gd name="T55" fmla="*/ 2147483647 h 373"/>
              <a:gd name="T56" fmla="*/ 2147483647 w 734"/>
              <a:gd name="T57" fmla="*/ 2147483647 h 373"/>
              <a:gd name="T58" fmla="*/ 2147483647 w 734"/>
              <a:gd name="T59" fmla="*/ 2147483647 h 373"/>
              <a:gd name="T60" fmla="*/ 2147483647 w 734"/>
              <a:gd name="T61" fmla="*/ 2147483647 h 373"/>
              <a:gd name="T62" fmla="*/ 2147483647 w 734"/>
              <a:gd name="T63" fmla="*/ 2147483647 h 373"/>
              <a:gd name="T64" fmla="*/ 2147483647 w 734"/>
              <a:gd name="T65" fmla="*/ 2147483647 h 373"/>
              <a:gd name="T66" fmla="*/ 2147483647 w 734"/>
              <a:gd name="T67" fmla="*/ 2147483647 h 373"/>
              <a:gd name="T68" fmla="*/ 2147483647 w 734"/>
              <a:gd name="T69" fmla="*/ 2147483647 h 373"/>
              <a:gd name="T70" fmla="*/ 2147483647 w 734"/>
              <a:gd name="T71" fmla="*/ 2147483647 h 373"/>
              <a:gd name="T72" fmla="*/ 2147483647 w 734"/>
              <a:gd name="T73" fmla="*/ 2147483647 h 373"/>
              <a:gd name="T74" fmla="*/ 2147483647 w 734"/>
              <a:gd name="T75" fmla="*/ 2147483647 h 373"/>
              <a:gd name="T76" fmla="*/ 2147483647 w 734"/>
              <a:gd name="T77" fmla="*/ 2147483647 h 373"/>
              <a:gd name="T78" fmla="*/ 2147483647 w 734"/>
              <a:gd name="T79" fmla="*/ 2147483647 h 373"/>
              <a:gd name="T80" fmla="*/ 2147483647 w 734"/>
              <a:gd name="T81" fmla="*/ 2147483647 h 373"/>
              <a:gd name="T82" fmla="*/ 2147483647 w 734"/>
              <a:gd name="T83" fmla="*/ 2147483647 h 373"/>
              <a:gd name="T84" fmla="*/ 2147483647 w 734"/>
              <a:gd name="T85" fmla="*/ 2147483647 h 373"/>
              <a:gd name="T86" fmla="*/ 2147483647 w 734"/>
              <a:gd name="T87" fmla="*/ 2147483647 h 373"/>
              <a:gd name="T88" fmla="*/ 2147483647 w 734"/>
              <a:gd name="T89" fmla="*/ 2147483647 h 373"/>
              <a:gd name="T90" fmla="*/ 0 w 734"/>
              <a:gd name="T91" fmla="*/ 2147483647 h 373"/>
              <a:gd name="T92" fmla="*/ 2147483647 w 734"/>
              <a:gd name="T93" fmla="*/ 2147483647 h 373"/>
              <a:gd name="T94" fmla="*/ 2147483647 w 734"/>
              <a:gd name="T95" fmla="*/ 2147483647 h 373"/>
              <a:gd name="T96" fmla="*/ 2147483647 w 734"/>
              <a:gd name="T97" fmla="*/ 2147483647 h 3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34" h="373">
                <a:moveTo>
                  <a:pt x="432" y="315"/>
                </a:moveTo>
                <a:lnTo>
                  <a:pt x="578" y="299"/>
                </a:lnTo>
                <a:lnTo>
                  <a:pt x="632" y="283"/>
                </a:lnTo>
                <a:lnTo>
                  <a:pt x="638" y="269"/>
                </a:lnTo>
                <a:lnTo>
                  <a:pt x="656" y="261"/>
                </a:lnTo>
                <a:lnTo>
                  <a:pt x="656" y="249"/>
                </a:lnTo>
                <a:lnTo>
                  <a:pt x="670" y="241"/>
                </a:lnTo>
                <a:lnTo>
                  <a:pt x="668" y="229"/>
                </a:lnTo>
                <a:lnTo>
                  <a:pt x="734" y="169"/>
                </a:lnTo>
                <a:lnTo>
                  <a:pt x="718" y="167"/>
                </a:lnTo>
                <a:lnTo>
                  <a:pt x="712" y="159"/>
                </a:lnTo>
                <a:lnTo>
                  <a:pt x="700" y="155"/>
                </a:lnTo>
                <a:lnTo>
                  <a:pt x="696" y="143"/>
                </a:lnTo>
                <a:lnTo>
                  <a:pt x="678" y="126"/>
                </a:lnTo>
                <a:lnTo>
                  <a:pt x="678" y="120"/>
                </a:lnTo>
                <a:lnTo>
                  <a:pt x="658" y="100"/>
                </a:lnTo>
                <a:lnTo>
                  <a:pt x="664" y="88"/>
                </a:lnTo>
                <a:lnTo>
                  <a:pt x="660" y="68"/>
                </a:lnTo>
                <a:lnTo>
                  <a:pt x="646" y="52"/>
                </a:lnTo>
                <a:lnTo>
                  <a:pt x="632" y="50"/>
                </a:lnTo>
                <a:lnTo>
                  <a:pt x="624" y="30"/>
                </a:lnTo>
                <a:lnTo>
                  <a:pt x="612" y="34"/>
                </a:lnTo>
                <a:lnTo>
                  <a:pt x="602" y="48"/>
                </a:lnTo>
                <a:lnTo>
                  <a:pt x="586" y="54"/>
                </a:lnTo>
                <a:lnTo>
                  <a:pt x="564" y="42"/>
                </a:lnTo>
                <a:lnTo>
                  <a:pt x="554" y="46"/>
                </a:lnTo>
                <a:lnTo>
                  <a:pt x="552" y="52"/>
                </a:lnTo>
                <a:lnTo>
                  <a:pt x="542" y="52"/>
                </a:lnTo>
                <a:lnTo>
                  <a:pt x="528" y="38"/>
                </a:lnTo>
                <a:lnTo>
                  <a:pt x="494" y="36"/>
                </a:lnTo>
                <a:lnTo>
                  <a:pt x="482" y="12"/>
                </a:lnTo>
                <a:lnTo>
                  <a:pt x="468" y="2"/>
                </a:lnTo>
                <a:lnTo>
                  <a:pt x="452" y="8"/>
                </a:lnTo>
                <a:lnTo>
                  <a:pt x="440" y="0"/>
                </a:lnTo>
                <a:lnTo>
                  <a:pt x="426" y="12"/>
                </a:lnTo>
                <a:lnTo>
                  <a:pt x="432" y="22"/>
                </a:lnTo>
                <a:lnTo>
                  <a:pt x="428" y="32"/>
                </a:lnTo>
                <a:lnTo>
                  <a:pt x="438" y="34"/>
                </a:lnTo>
                <a:lnTo>
                  <a:pt x="436" y="46"/>
                </a:lnTo>
                <a:lnTo>
                  <a:pt x="420" y="48"/>
                </a:lnTo>
                <a:lnTo>
                  <a:pt x="402" y="62"/>
                </a:lnTo>
                <a:lnTo>
                  <a:pt x="392" y="56"/>
                </a:lnTo>
                <a:lnTo>
                  <a:pt x="376" y="60"/>
                </a:lnTo>
                <a:lnTo>
                  <a:pt x="380" y="84"/>
                </a:lnTo>
                <a:lnTo>
                  <a:pt x="362" y="96"/>
                </a:lnTo>
                <a:lnTo>
                  <a:pt x="358" y="116"/>
                </a:lnTo>
                <a:lnTo>
                  <a:pt x="342" y="120"/>
                </a:lnTo>
                <a:lnTo>
                  <a:pt x="338" y="133"/>
                </a:lnTo>
                <a:lnTo>
                  <a:pt x="336" y="151"/>
                </a:lnTo>
                <a:lnTo>
                  <a:pt x="326" y="161"/>
                </a:lnTo>
                <a:lnTo>
                  <a:pt x="302" y="151"/>
                </a:lnTo>
                <a:lnTo>
                  <a:pt x="300" y="141"/>
                </a:lnTo>
                <a:lnTo>
                  <a:pt x="290" y="135"/>
                </a:lnTo>
                <a:lnTo>
                  <a:pt x="296" y="143"/>
                </a:lnTo>
                <a:lnTo>
                  <a:pt x="282" y="145"/>
                </a:lnTo>
                <a:lnTo>
                  <a:pt x="286" y="151"/>
                </a:lnTo>
                <a:lnTo>
                  <a:pt x="278" y="157"/>
                </a:lnTo>
                <a:lnTo>
                  <a:pt x="280" y="169"/>
                </a:lnTo>
                <a:lnTo>
                  <a:pt x="272" y="173"/>
                </a:lnTo>
                <a:lnTo>
                  <a:pt x="268" y="181"/>
                </a:lnTo>
                <a:lnTo>
                  <a:pt x="266" y="175"/>
                </a:lnTo>
                <a:lnTo>
                  <a:pt x="256" y="175"/>
                </a:lnTo>
                <a:lnTo>
                  <a:pt x="248" y="165"/>
                </a:lnTo>
                <a:lnTo>
                  <a:pt x="230" y="177"/>
                </a:lnTo>
                <a:lnTo>
                  <a:pt x="222" y="193"/>
                </a:lnTo>
                <a:lnTo>
                  <a:pt x="192" y="177"/>
                </a:lnTo>
                <a:lnTo>
                  <a:pt x="176" y="181"/>
                </a:lnTo>
                <a:lnTo>
                  <a:pt x="172" y="173"/>
                </a:lnTo>
                <a:lnTo>
                  <a:pt x="174" y="189"/>
                </a:lnTo>
                <a:lnTo>
                  <a:pt x="168" y="193"/>
                </a:lnTo>
                <a:lnTo>
                  <a:pt x="164" y="183"/>
                </a:lnTo>
                <a:lnTo>
                  <a:pt x="152" y="187"/>
                </a:lnTo>
                <a:lnTo>
                  <a:pt x="144" y="181"/>
                </a:lnTo>
                <a:lnTo>
                  <a:pt x="140" y="185"/>
                </a:lnTo>
                <a:lnTo>
                  <a:pt x="144" y="195"/>
                </a:lnTo>
                <a:lnTo>
                  <a:pt x="138" y="201"/>
                </a:lnTo>
                <a:lnTo>
                  <a:pt x="130" y="197"/>
                </a:lnTo>
                <a:lnTo>
                  <a:pt x="120" y="217"/>
                </a:lnTo>
                <a:lnTo>
                  <a:pt x="128" y="239"/>
                </a:lnTo>
                <a:lnTo>
                  <a:pt x="90" y="253"/>
                </a:lnTo>
                <a:lnTo>
                  <a:pt x="88" y="267"/>
                </a:lnTo>
                <a:lnTo>
                  <a:pt x="98" y="285"/>
                </a:lnTo>
                <a:lnTo>
                  <a:pt x="88" y="295"/>
                </a:lnTo>
                <a:lnTo>
                  <a:pt x="40" y="279"/>
                </a:lnTo>
                <a:lnTo>
                  <a:pt x="24" y="299"/>
                </a:lnTo>
                <a:lnTo>
                  <a:pt x="30" y="313"/>
                </a:lnTo>
                <a:lnTo>
                  <a:pt x="30" y="337"/>
                </a:lnTo>
                <a:lnTo>
                  <a:pt x="20" y="363"/>
                </a:lnTo>
                <a:lnTo>
                  <a:pt x="6" y="357"/>
                </a:lnTo>
                <a:lnTo>
                  <a:pt x="0" y="373"/>
                </a:lnTo>
                <a:lnTo>
                  <a:pt x="142" y="365"/>
                </a:lnTo>
                <a:lnTo>
                  <a:pt x="136" y="341"/>
                </a:lnTo>
                <a:lnTo>
                  <a:pt x="158" y="341"/>
                </a:lnTo>
                <a:lnTo>
                  <a:pt x="160" y="345"/>
                </a:lnTo>
                <a:lnTo>
                  <a:pt x="288" y="335"/>
                </a:lnTo>
                <a:lnTo>
                  <a:pt x="292" y="329"/>
                </a:lnTo>
                <a:lnTo>
                  <a:pt x="432" y="315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3315" name="Freeform 617"/>
          <p:cNvSpPr>
            <a:spLocks/>
          </p:cNvSpPr>
          <p:nvPr/>
        </p:nvSpPr>
        <p:spPr bwMode="auto">
          <a:xfrm>
            <a:off x="6583363" y="3790950"/>
            <a:ext cx="1374775" cy="641350"/>
          </a:xfrm>
          <a:custGeom>
            <a:avLst/>
            <a:gdLst>
              <a:gd name="T0" fmla="*/ 2147483647 w 866"/>
              <a:gd name="T1" fmla="*/ 2147483647 h 404"/>
              <a:gd name="T2" fmla="*/ 2147483647 w 866"/>
              <a:gd name="T3" fmla="*/ 2147483647 h 404"/>
              <a:gd name="T4" fmla="*/ 2147483647 w 866"/>
              <a:gd name="T5" fmla="*/ 2147483647 h 404"/>
              <a:gd name="T6" fmla="*/ 2147483647 w 866"/>
              <a:gd name="T7" fmla="*/ 2147483647 h 404"/>
              <a:gd name="T8" fmla="*/ 2147483647 w 866"/>
              <a:gd name="T9" fmla="*/ 2147483647 h 404"/>
              <a:gd name="T10" fmla="*/ 2147483647 w 866"/>
              <a:gd name="T11" fmla="*/ 2147483647 h 404"/>
              <a:gd name="T12" fmla="*/ 2147483647 w 866"/>
              <a:gd name="T13" fmla="*/ 2147483647 h 404"/>
              <a:gd name="T14" fmla="*/ 2147483647 w 866"/>
              <a:gd name="T15" fmla="*/ 2147483647 h 404"/>
              <a:gd name="T16" fmla="*/ 2147483647 w 866"/>
              <a:gd name="T17" fmla="*/ 2147483647 h 404"/>
              <a:gd name="T18" fmla="*/ 2147483647 w 866"/>
              <a:gd name="T19" fmla="*/ 2147483647 h 404"/>
              <a:gd name="T20" fmla="*/ 2147483647 w 866"/>
              <a:gd name="T21" fmla="*/ 2147483647 h 404"/>
              <a:gd name="T22" fmla="*/ 2147483647 w 866"/>
              <a:gd name="T23" fmla="*/ 2147483647 h 404"/>
              <a:gd name="T24" fmla="*/ 0 w 866"/>
              <a:gd name="T25" fmla="*/ 2147483647 h 404"/>
              <a:gd name="T26" fmla="*/ 2147483647 w 866"/>
              <a:gd name="T27" fmla="*/ 2147483647 h 404"/>
              <a:gd name="T28" fmla="*/ 2147483647 w 866"/>
              <a:gd name="T29" fmla="*/ 2147483647 h 404"/>
              <a:gd name="T30" fmla="*/ 2147483647 w 866"/>
              <a:gd name="T31" fmla="*/ 2147483647 h 404"/>
              <a:gd name="T32" fmla="*/ 2147483647 w 866"/>
              <a:gd name="T33" fmla="*/ 2147483647 h 404"/>
              <a:gd name="T34" fmla="*/ 2147483647 w 866"/>
              <a:gd name="T35" fmla="*/ 2147483647 h 404"/>
              <a:gd name="T36" fmla="*/ 2147483647 w 866"/>
              <a:gd name="T37" fmla="*/ 2147483647 h 404"/>
              <a:gd name="T38" fmla="*/ 2147483647 w 866"/>
              <a:gd name="T39" fmla="*/ 2147483647 h 404"/>
              <a:gd name="T40" fmla="*/ 2147483647 w 866"/>
              <a:gd name="T41" fmla="*/ 2147483647 h 404"/>
              <a:gd name="T42" fmla="*/ 2147483647 w 866"/>
              <a:gd name="T43" fmla="*/ 2147483647 h 404"/>
              <a:gd name="T44" fmla="*/ 2147483647 w 866"/>
              <a:gd name="T45" fmla="*/ 2147483647 h 404"/>
              <a:gd name="T46" fmla="*/ 2147483647 w 866"/>
              <a:gd name="T47" fmla="*/ 2147483647 h 404"/>
              <a:gd name="T48" fmla="*/ 2147483647 w 866"/>
              <a:gd name="T49" fmla="*/ 2147483647 h 404"/>
              <a:gd name="T50" fmla="*/ 2147483647 w 866"/>
              <a:gd name="T51" fmla="*/ 2147483647 h 404"/>
              <a:gd name="T52" fmla="*/ 2147483647 w 866"/>
              <a:gd name="T53" fmla="*/ 2147483647 h 404"/>
              <a:gd name="T54" fmla="*/ 2147483647 w 866"/>
              <a:gd name="T55" fmla="*/ 2147483647 h 404"/>
              <a:gd name="T56" fmla="*/ 2147483647 w 866"/>
              <a:gd name="T57" fmla="*/ 2147483647 h 404"/>
              <a:gd name="T58" fmla="*/ 2147483647 w 866"/>
              <a:gd name="T59" fmla="*/ 2147483647 h 404"/>
              <a:gd name="T60" fmla="*/ 2147483647 w 866"/>
              <a:gd name="T61" fmla="*/ 2147483647 h 404"/>
              <a:gd name="T62" fmla="*/ 2147483647 w 866"/>
              <a:gd name="T63" fmla="*/ 2147483647 h 404"/>
              <a:gd name="T64" fmla="*/ 2147483647 w 866"/>
              <a:gd name="T65" fmla="*/ 2147483647 h 404"/>
              <a:gd name="T66" fmla="*/ 2147483647 w 866"/>
              <a:gd name="T67" fmla="*/ 2147483647 h 404"/>
              <a:gd name="T68" fmla="*/ 2147483647 w 866"/>
              <a:gd name="T69" fmla="*/ 2147483647 h 404"/>
              <a:gd name="T70" fmla="*/ 2147483647 w 866"/>
              <a:gd name="T71" fmla="*/ 2147483647 h 404"/>
              <a:gd name="T72" fmla="*/ 2147483647 w 866"/>
              <a:gd name="T73" fmla="*/ 2147483647 h 404"/>
              <a:gd name="T74" fmla="*/ 2147483647 w 866"/>
              <a:gd name="T75" fmla="*/ 2147483647 h 404"/>
              <a:gd name="T76" fmla="*/ 2147483647 w 866"/>
              <a:gd name="T77" fmla="*/ 2147483647 h 404"/>
              <a:gd name="T78" fmla="*/ 2147483647 w 866"/>
              <a:gd name="T79" fmla="*/ 2147483647 h 404"/>
              <a:gd name="T80" fmla="*/ 2147483647 w 866"/>
              <a:gd name="T81" fmla="*/ 2147483647 h 404"/>
              <a:gd name="T82" fmla="*/ 2147483647 w 866"/>
              <a:gd name="T83" fmla="*/ 2147483647 h 404"/>
              <a:gd name="T84" fmla="*/ 2147483647 w 866"/>
              <a:gd name="T85" fmla="*/ 2147483647 h 404"/>
              <a:gd name="T86" fmla="*/ 2147483647 w 866"/>
              <a:gd name="T87" fmla="*/ 2147483647 h 404"/>
              <a:gd name="T88" fmla="*/ 2147483647 w 866"/>
              <a:gd name="T89" fmla="*/ 2147483647 h 404"/>
              <a:gd name="T90" fmla="*/ 2147483647 w 866"/>
              <a:gd name="T91" fmla="*/ 2147483647 h 404"/>
              <a:gd name="T92" fmla="*/ 2147483647 w 866"/>
              <a:gd name="T93" fmla="*/ 0 h 4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66" h="404">
                <a:moveTo>
                  <a:pt x="744" y="16"/>
                </a:moveTo>
                <a:lnTo>
                  <a:pt x="242" y="100"/>
                </a:lnTo>
                <a:lnTo>
                  <a:pt x="240" y="118"/>
                </a:lnTo>
                <a:lnTo>
                  <a:pt x="242" y="124"/>
                </a:lnTo>
                <a:lnTo>
                  <a:pt x="238" y="136"/>
                </a:lnTo>
                <a:lnTo>
                  <a:pt x="244" y="142"/>
                </a:lnTo>
                <a:lnTo>
                  <a:pt x="234" y="142"/>
                </a:lnTo>
                <a:lnTo>
                  <a:pt x="224" y="150"/>
                </a:lnTo>
                <a:lnTo>
                  <a:pt x="212" y="178"/>
                </a:lnTo>
                <a:lnTo>
                  <a:pt x="196" y="172"/>
                </a:lnTo>
                <a:lnTo>
                  <a:pt x="188" y="176"/>
                </a:lnTo>
                <a:lnTo>
                  <a:pt x="164" y="202"/>
                </a:lnTo>
                <a:lnTo>
                  <a:pt x="156" y="190"/>
                </a:lnTo>
                <a:lnTo>
                  <a:pt x="142" y="200"/>
                </a:lnTo>
                <a:lnTo>
                  <a:pt x="140" y="210"/>
                </a:lnTo>
                <a:lnTo>
                  <a:pt x="130" y="208"/>
                </a:lnTo>
                <a:lnTo>
                  <a:pt x="130" y="216"/>
                </a:lnTo>
                <a:lnTo>
                  <a:pt x="124" y="230"/>
                </a:lnTo>
                <a:lnTo>
                  <a:pt x="106" y="236"/>
                </a:lnTo>
                <a:lnTo>
                  <a:pt x="76" y="264"/>
                </a:lnTo>
                <a:lnTo>
                  <a:pt x="50" y="268"/>
                </a:lnTo>
                <a:lnTo>
                  <a:pt x="38" y="276"/>
                </a:lnTo>
                <a:lnTo>
                  <a:pt x="26" y="288"/>
                </a:lnTo>
                <a:lnTo>
                  <a:pt x="20" y="310"/>
                </a:lnTo>
                <a:lnTo>
                  <a:pt x="4" y="310"/>
                </a:lnTo>
                <a:lnTo>
                  <a:pt x="0" y="316"/>
                </a:lnTo>
                <a:lnTo>
                  <a:pt x="0" y="344"/>
                </a:lnTo>
                <a:lnTo>
                  <a:pt x="124" y="328"/>
                </a:lnTo>
                <a:lnTo>
                  <a:pt x="156" y="316"/>
                </a:lnTo>
                <a:lnTo>
                  <a:pt x="160" y="318"/>
                </a:lnTo>
                <a:lnTo>
                  <a:pt x="166" y="308"/>
                </a:lnTo>
                <a:lnTo>
                  <a:pt x="190" y="300"/>
                </a:lnTo>
                <a:lnTo>
                  <a:pt x="194" y="294"/>
                </a:lnTo>
                <a:lnTo>
                  <a:pt x="332" y="284"/>
                </a:lnTo>
                <a:lnTo>
                  <a:pt x="336" y="294"/>
                </a:lnTo>
                <a:lnTo>
                  <a:pt x="344" y="286"/>
                </a:lnTo>
                <a:lnTo>
                  <a:pt x="362" y="304"/>
                </a:lnTo>
                <a:lnTo>
                  <a:pt x="364" y="322"/>
                </a:lnTo>
                <a:lnTo>
                  <a:pt x="480" y="304"/>
                </a:lnTo>
                <a:lnTo>
                  <a:pt x="614" y="404"/>
                </a:lnTo>
                <a:lnTo>
                  <a:pt x="656" y="388"/>
                </a:lnTo>
                <a:lnTo>
                  <a:pt x="688" y="366"/>
                </a:lnTo>
                <a:lnTo>
                  <a:pt x="690" y="354"/>
                </a:lnTo>
                <a:lnTo>
                  <a:pt x="708" y="316"/>
                </a:lnTo>
                <a:lnTo>
                  <a:pt x="752" y="280"/>
                </a:lnTo>
                <a:lnTo>
                  <a:pt x="792" y="270"/>
                </a:lnTo>
                <a:lnTo>
                  <a:pt x="816" y="248"/>
                </a:lnTo>
                <a:lnTo>
                  <a:pt x="818" y="236"/>
                </a:lnTo>
                <a:lnTo>
                  <a:pt x="814" y="222"/>
                </a:lnTo>
                <a:lnTo>
                  <a:pt x="798" y="222"/>
                </a:lnTo>
                <a:lnTo>
                  <a:pt x="788" y="228"/>
                </a:lnTo>
                <a:lnTo>
                  <a:pt x="788" y="232"/>
                </a:lnTo>
                <a:lnTo>
                  <a:pt x="786" y="228"/>
                </a:lnTo>
                <a:lnTo>
                  <a:pt x="786" y="218"/>
                </a:lnTo>
                <a:lnTo>
                  <a:pt x="792" y="208"/>
                </a:lnTo>
                <a:lnTo>
                  <a:pt x="794" y="198"/>
                </a:lnTo>
                <a:lnTo>
                  <a:pt x="802" y="188"/>
                </a:lnTo>
                <a:lnTo>
                  <a:pt x="792" y="182"/>
                </a:lnTo>
                <a:lnTo>
                  <a:pt x="762" y="176"/>
                </a:lnTo>
                <a:lnTo>
                  <a:pt x="784" y="172"/>
                </a:lnTo>
                <a:lnTo>
                  <a:pt x="794" y="158"/>
                </a:lnTo>
                <a:lnTo>
                  <a:pt x="802" y="170"/>
                </a:lnTo>
                <a:lnTo>
                  <a:pt x="808" y="170"/>
                </a:lnTo>
                <a:lnTo>
                  <a:pt x="816" y="176"/>
                </a:lnTo>
                <a:lnTo>
                  <a:pt x="834" y="172"/>
                </a:lnTo>
                <a:lnTo>
                  <a:pt x="844" y="164"/>
                </a:lnTo>
                <a:lnTo>
                  <a:pt x="856" y="138"/>
                </a:lnTo>
                <a:lnTo>
                  <a:pt x="866" y="130"/>
                </a:lnTo>
                <a:lnTo>
                  <a:pt x="858" y="102"/>
                </a:lnTo>
                <a:lnTo>
                  <a:pt x="848" y="92"/>
                </a:lnTo>
                <a:lnTo>
                  <a:pt x="840" y="104"/>
                </a:lnTo>
                <a:lnTo>
                  <a:pt x="836" y="124"/>
                </a:lnTo>
                <a:lnTo>
                  <a:pt x="834" y="124"/>
                </a:lnTo>
                <a:lnTo>
                  <a:pt x="828" y="118"/>
                </a:lnTo>
                <a:lnTo>
                  <a:pt x="822" y="96"/>
                </a:lnTo>
                <a:lnTo>
                  <a:pt x="778" y="112"/>
                </a:lnTo>
                <a:lnTo>
                  <a:pt x="766" y="112"/>
                </a:lnTo>
                <a:lnTo>
                  <a:pt x="756" y="70"/>
                </a:lnTo>
                <a:lnTo>
                  <a:pt x="758" y="66"/>
                </a:lnTo>
                <a:lnTo>
                  <a:pt x="768" y="90"/>
                </a:lnTo>
                <a:lnTo>
                  <a:pt x="776" y="94"/>
                </a:lnTo>
                <a:lnTo>
                  <a:pt x="786" y="92"/>
                </a:lnTo>
                <a:lnTo>
                  <a:pt x="810" y="70"/>
                </a:lnTo>
                <a:lnTo>
                  <a:pt x="816" y="70"/>
                </a:lnTo>
                <a:lnTo>
                  <a:pt x="816" y="62"/>
                </a:lnTo>
                <a:lnTo>
                  <a:pt x="828" y="64"/>
                </a:lnTo>
                <a:lnTo>
                  <a:pt x="838" y="62"/>
                </a:lnTo>
                <a:lnTo>
                  <a:pt x="848" y="76"/>
                </a:lnTo>
                <a:lnTo>
                  <a:pt x="848" y="74"/>
                </a:lnTo>
                <a:lnTo>
                  <a:pt x="842" y="60"/>
                </a:lnTo>
                <a:lnTo>
                  <a:pt x="832" y="52"/>
                </a:lnTo>
                <a:lnTo>
                  <a:pt x="826" y="36"/>
                </a:lnTo>
                <a:lnTo>
                  <a:pt x="822" y="30"/>
                </a:lnTo>
                <a:lnTo>
                  <a:pt x="822" y="0"/>
                </a:lnTo>
                <a:lnTo>
                  <a:pt x="744" y="16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3316" name="Freeform 618"/>
          <p:cNvSpPr>
            <a:spLocks/>
          </p:cNvSpPr>
          <p:nvPr/>
        </p:nvSpPr>
        <p:spPr bwMode="auto">
          <a:xfrm>
            <a:off x="5951538" y="4359275"/>
            <a:ext cx="603250" cy="990600"/>
          </a:xfrm>
          <a:custGeom>
            <a:avLst/>
            <a:gdLst>
              <a:gd name="T0" fmla="*/ 2147483647 w 380"/>
              <a:gd name="T1" fmla="*/ 2147483647 h 624"/>
              <a:gd name="T2" fmla="*/ 2147483647 w 380"/>
              <a:gd name="T3" fmla="*/ 2147483647 h 624"/>
              <a:gd name="T4" fmla="*/ 2147483647 w 380"/>
              <a:gd name="T5" fmla="*/ 2147483647 h 624"/>
              <a:gd name="T6" fmla="*/ 2147483647 w 380"/>
              <a:gd name="T7" fmla="*/ 2147483647 h 624"/>
              <a:gd name="T8" fmla="*/ 2147483647 w 380"/>
              <a:gd name="T9" fmla="*/ 2147483647 h 624"/>
              <a:gd name="T10" fmla="*/ 2147483647 w 380"/>
              <a:gd name="T11" fmla="*/ 2147483647 h 624"/>
              <a:gd name="T12" fmla="*/ 2147483647 w 380"/>
              <a:gd name="T13" fmla="*/ 2147483647 h 624"/>
              <a:gd name="T14" fmla="*/ 2147483647 w 380"/>
              <a:gd name="T15" fmla="*/ 2147483647 h 624"/>
              <a:gd name="T16" fmla="*/ 2147483647 w 380"/>
              <a:gd name="T17" fmla="*/ 2147483647 h 624"/>
              <a:gd name="T18" fmla="*/ 2147483647 w 380"/>
              <a:gd name="T19" fmla="*/ 2147483647 h 624"/>
              <a:gd name="T20" fmla="*/ 2147483647 w 380"/>
              <a:gd name="T21" fmla="*/ 2147483647 h 624"/>
              <a:gd name="T22" fmla="*/ 2147483647 w 380"/>
              <a:gd name="T23" fmla="*/ 2147483647 h 624"/>
              <a:gd name="T24" fmla="*/ 2147483647 w 380"/>
              <a:gd name="T25" fmla="*/ 2147483647 h 624"/>
              <a:gd name="T26" fmla="*/ 2147483647 w 380"/>
              <a:gd name="T27" fmla="*/ 2147483647 h 624"/>
              <a:gd name="T28" fmla="*/ 2147483647 w 380"/>
              <a:gd name="T29" fmla="*/ 2147483647 h 624"/>
              <a:gd name="T30" fmla="*/ 2147483647 w 380"/>
              <a:gd name="T31" fmla="*/ 2147483647 h 624"/>
              <a:gd name="T32" fmla="*/ 2147483647 w 380"/>
              <a:gd name="T33" fmla="*/ 2147483647 h 624"/>
              <a:gd name="T34" fmla="*/ 2147483647 w 380"/>
              <a:gd name="T35" fmla="*/ 2147483647 h 624"/>
              <a:gd name="T36" fmla="*/ 2147483647 w 380"/>
              <a:gd name="T37" fmla="*/ 2147483647 h 624"/>
              <a:gd name="T38" fmla="*/ 2147483647 w 380"/>
              <a:gd name="T39" fmla="*/ 2147483647 h 624"/>
              <a:gd name="T40" fmla="*/ 2147483647 w 380"/>
              <a:gd name="T41" fmla="*/ 2147483647 h 624"/>
              <a:gd name="T42" fmla="*/ 2147483647 w 380"/>
              <a:gd name="T43" fmla="*/ 0 h 624"/>
              <a:gd name="T44" fmla="*/ 0 w 380"/>
              <a:gd name="T45" fmla="*/ 2147483647 h 624"/>
              <a:gd name="T46" fmla="*/ 2147483647 w 380"/>
              <a:gd name="T47" fmla="*/ 2147483647 h 624"/>
              <a:gd name="T48" fmla="*/ 2147483647 w 380"/>
              <a:gd name="T49" fmla="*/ 2147483647 h 62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0" h="624">
                <a:moveTo>
                  <a:pt x="20" y="610"/>
                </a:moveTo>
                <a:lnTo>
                  <a:pt x="36" y="610"/>
                </a:lnTo>
                <a:lnTo>
                  <a:pt x="44" y="606"/>
                </a:lnTo>
                <a:lnTo>
                  <a:pt x="56" y="540"/>
                </a:lnTo>
                <a:lnTo>
                  <a:pt x="70" y="604"/>
                </a:lnTo>
                <a:lnTo>
                  <a:pt x="64" y="616"/>
                </a:lnTo>
                <a:lnTo>
                  <a:pt x="68" y="624"/>
                </a:lnTo>
                <a:lnTo>
                  <a:pt x="126" y="604"/>
                </a:lnTo>
                <a:lnTo>
                  <a:pt x="122" y="584"/>
                </a:lnTo>
                <a:lnTo>
                  <a:pt x="126" y="568"/>
                </a:lnTo>
                <a:lnTo>
                  <a:pt x="100" y="544"/>
                </a:lnTo>
                <a:lnTo>
                  <a:pt x="100" y="526"/>
                </a:lnTo>
                <a:lnTo>
                  <a:pt x="380" y="500"/>
                </a:lnTo>
                <a:lnTo>
                  <a:pt x="368" y="480"/>
                </a:lnTo>
                <a:lnTo>
                  <a:pt x="368" y="410"/>
                </a:lnTo>
                <a:lnTo>
                  <a:pt x="360" y="388"/>
                </a:lnTo>
                <a:lnTo>
                  <a:pt x="360" y="358"/>
                </a:lnTo>
                <a:lnTo>
                  <a:pt x="376" y="338"/>
                </a:lnTo>
                <a:lnTo>
                  <a:pt x="364" y="332"/>
                </a:lnTo>
                <a:lnTo>
                  <a:pt x="366" y="320"/>
                </a:lnTo>
                <a:lnTo>
                  <a:pt x="348" y="294"/>
                </a:lnTo>
                <a:lnTo>
                  <a:pt x="264" y="0"/>
                </a:lnTo>
                <a:lnTo>
                  <a:pt x="0" y="22"/>
                </a:lnTo>
                <a:lnTo>
                  <a:pt x="12" y="36"/>
                </a:lnTo>
                <a:lnTo>
                  <a:pt x="20" y="61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Freeform 619"/>
          <p:cNvSpPr>
            <a:spLocks/>
          </p:cNvSpPr>
          <p:nvPr/>
        </p:nvSpPr>
        <p:spPr bwMode="auto">
          <a:xfrm>
            <a:off x="4900613" y="4111625"/>
            <a:ext cx="800100" cy="727075"/>
          </a:xfrm>
          <a:custGeom>
            <a:avLst/>
            <a:gdLst>
              <a:gd name="T0" fmla="*/ 2147483647 w 504"/>
              <a:gd name="T1" fmla="*/ 2147483647 h 458"/>
              <a:gd name="T2" fmla="*/ 0 w 504"/>
              <a:gd name="T3" fmla="*/ 2147483647 h 458"/>
              <a:gd name="T4" fmla="*/ 2147483647 w 504"/>
              <a:gd name="T5" fmla="*/ 2147483647 h 458"/>
              <a:gd name="T6" fmla="*/ 2147483647 w 504"/>
              <a:gd name="T7" fmla="*/ 2147483647 h 458"/>
              <a:gd name="T8" fmla="*/ 2147483647 w 504"/>
              <a:gd name="T9" fmla="*/ 2147483647 h 458"/>
              <a:gd name="T10" fmla="*/ 2147483647 w 504"/>
              <a:gd name="T11" fmla="*/ 2147483647 h 458"/>
              <a:gd name="T12" fmla="*/ 2147483647 w 504"/>
              <a:gd name="T13" fmla="*/ 2147483647 h 458"/>
              <a:gd name="T14" fmla="*/ 2147483647 w 504"/>
              <a:gd name="T15" fmla="*/ 2147483647 h 458"/>
              <a:gd name="T16" fmla="*/ 2147483647 w 504"/>
              <a:gd name="T17" fmla="*/ 2147483647 h 458"/>
              <a:gd name="T18" fmla="*/ 2147483647 w 504"/>
              <a:gd name="T19" fmla="*/ 2147483647 h 458"/>
              <a:gd name="T20" fmla="*/ 2147483647 w 504"/>
              <a:gd name="T21" fmla="*/ 2147483647 h 458"/>
              <a:gd name="T22" fmla="*/ 2147483647 w 504"/>
              <a:gd name="T23" fmla="*/ 2147483647 h 458"/>
              <a:gd name="T24" fmla="*/ 2147483647 w 504"/>
              <a:gd name="T25" fmla="*/ 2147483647 h 458"/>
              <a:gd name="T26" fmla="*/ 2147483647 w 504"/>
              <a:gd name="T27" fmla="*/ 2147483647 h 458"/>
              <a:gd name="T28" fmla="*/ 2147483647 w 504"/>
              <a:gd name="T29" fmla="*/ 2147483647 h 458"/>
              <a:gd name="T30" fmla="*/ 2147483647 w 504"/>
              <a:gd name="T31" fmla="*/ 2147483647 h 458"/>
              <a:gd name="T32" fmla="*/ 2147483647 w 504"/>
              <a:gd name="T33" fmla="*/ 2147483647 h 458"/>
              <a:gd name="T34" fmla="*/ 2147483647 w 504"/>
              <a:gd name="T35" fmla="*/ 2147483647 h 458"/>
              <a:gd name="T36" fmla="*/ 2147483647 w 504"/>
              <a:gd name="T37" fmla="*/ 2147483647 h 458"/>
              <a:gd name="T38" fmla="*/ 2147483647 w 504"/>
              <a:gd name="T39" fmla="*/ 2147483647 h 458"/>
              <a:gd name="T40" fmla="*/ 2147483647 w 504"/>
              <a:gd name="T41" fmla="*/ 2147483647 h 458"/>
              <a:gd name="T42" fmla="*/ 2147483647 w 504"/>
              <a:gd name="T43" fmla="*/ 2147483647 h 458"/>
              <a:gd name="T44" fmla="*/ 2147483647 w 504"/>
              <a:gd name="T45" fmla="*/ 2147483647 h 458"/>
              <a:gd name="T46" fmla="*/ 2147483647 w 504"/>
              <a:gd name="T47" fmla="*/ 2147483647 h 458"/>
              <a:gd name="T48" fmla="*/ 2147483647 w 504"/>
              <a:gd name="T49" fmla="*/ 2147483647 h 458"/>
              <a:gd name="T50" fmla="*/ 2147483647 w 504"/>
              <a:gd name="T51" fmla="*/ 2147483647 h 458"/>
              <a:gd name="T52" fmla="*/ 2147483647 w 504"/>
              <a:gd name="T53" fmla="*/ 2147483647 h 458"/>
              <a:gd name="T54" fmla="*/ 2147483647 w 504"/>
              <a:gd name="T55" fmla="*/ 2147483647 h 458"/>
              <a:gd name="T56" fmla="*/ 2147483647 w 504"/>
              <a:gd name="T57" fmla="*/ 2147483647 h 458"/>
              <a:gd name="T58" fmla="*/ 2147483647 w 504"/>
              <a:gd name="T59" fmla="*/ 2147483647 h 458"/>
              <a:gd name="T60" fmla="*/ 2147483647 w 504"/>
              <a:gd name="T61" fmla="*/ 2147483647 h 458"/>
              <a:gd name="T62" fmla="*/ 2147483647 w 504"/>
              <a:gd name="T63" fmla="*/ 2147483647 h 458"/>
              <a:gd name="T64" fmla="*/ 2147483647 w 504"/>
              <a:gd name="T65" fmla="*/ 2147483647 h 458"/>
              <a:gd name="T66" fmla="*/ 2147483647 w 504"/>
              <a:gd name="T67" fmla="*/ 2147483647 h 458"/>
              <a:gd name="T68" fmla="*/ 2147483647 w 504"/>
              <a:gd name="T69" fmla="*/ 2147483647 h 458"/>
              <a:gd name="T70" fmla="*/ 2147483647 w 504"/>
              <a:gd name="T71" fmla="*/ 2147483647 h 458"/>
              <a:gd name="T72" fmla="*/ 2147483647 w 504"/>
              <a:gd name="T73" fmla="*/ 2147483647 h 458"/>
              <a:gd name="T74" fmla="*/ 2147483647 w 504"/>
              <a:gd name="T75" fmla="*/ 2147483647 h 458"/>
              <a:gd name="T76" fmla="*/ 2147483647 w 504"/>
              <a:gd name="T77" fmla="*/ 2147483647 h 458"/>
              <a:gd name="T78" fmla="*/ 2147483647 w 504"/>
              <a:gd name="T79" fmla="*/ 2147483647 h 458"/>
              <a:gd name="T80" fmla="*/ 2147483647 w 504"/>
              <a:gd name="T81" fmla="*/ 2147483647 h 458"/>
              <a:gd name="T82" fmla="*/ 2147483647 w 504"/>
              <a:gd name="T83" fmla="*/ 2147483647 h 458"/>
              <a:gd name="T84" fmla="*/ 2147483647 w 504"/>
              <a:gd name="T85" fmla="*/ 2147483647 h 458"/>
              <a:gd name="T86" fmla="*/ 2147483647 w 504"/>
              <a:gd name="T87" fmla="*/ 2147483647 h 458"/>
              <a:gd name="T88" fmla="*/ 2147483647 w 504"/>
              <a:gd name="T89" fmla="*/ 2147483647 h 458"/>
              <a:gd name="T90" fmla="*/ 2147483647 w 504"/>
              <a:gd name="T91" fmla="*/ 2147483647 h 458"/>
              <a:gd name="T92" fmla="*/ 2147483647 w 504"/>
              <a:gd name="T93" fmla="*/ 2147483647 h 458"/>
              <a:gd name="T94" fmla="*/ 2147483647 w 504"/>
              <a:gd name="T95" fmla="*/ 2147483647 h 458"/>
              <a:gd name="T96" fmla="*/ 2147483647 w 504"/>
              <a:gd name="T97" fmla="*/ 2147483647 h 458"/>
              <a:gd name="T98" fmla="*/ 2147483647 w 504"/>
              <a:gd name="T99" fmla="*/ 2147483647 h 458"/>
              <a:gd name="T100" fmla="*/ 2147483647 w 504"/>
              <a:gd name="T101" fmla="*/ 2147483647 h 458"/>
              <a:gd name="T102" fmla="*/ 2147483647 w 504"/>
              <a:gd name="T103" fmla="*/ 0 h 458"/>
              <a:gd name="T104" fmla="*/ 2147483647 w 504"/>
              <a:gd name="T105" fmla="*/ 2147483647 h 4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04" h="458">
                <a:moveTo>
                  <a:pt x="364" y="4"/>
                </a:moveTo>
                <a:lnTo>
                  <a:pt x="0" y="14"/>
                </a:lnTo>
                <a:lnTo>
                  <a:pt x="16" y="378"/>
                </a:lnTo>
                <a:lnTo>
                  <a:pt x="24" y="388"/>
                </a:lnTo>
                <a:lnTo>
                  <a:pt x="46" y="384"/>
                </a:lnTo>
                <a:lnTo>
                  <a:pt x="60" y="390"/>
                </a:lnTo>
                <a:lnTo>
                  <a:pt x="62" y="458"/>
                </a:lnTo>
                <a:lnTo>
                  <a:pt x="368" y="450"/>
                </a:lnTo>
                <a:lnTo>
                  <a:pt x="366" y="436"/>
                </a:lnTo>
                <a:lnTo>
                  <a:pt x="372" y="430"/>
                </a:lnTo>
                <a:lnTo>
                  <a:pt x="372" y="418"/>
                </a:lnTo>
                <a:lnTo>
                  <a:pt x="364" y="412"/>
                </a:lnTo>
                <a:lnTo>
                  <a:pt x="368" y="392"/>
                </a:lnTo>
                <a:lnTo>
                  <a:pt x="356" y="382"/>
                </a:lnTo>
                <a:lnTo>
                  <a:pt x="364" y="378"/>
                </a:lnTo>
                <a:lnTo>
                  <a:pt x="364" y="372"/>
                </a:lnTo>
                <a:lnTo>
                  <a:pt x="356" y="366"/>
                </a:lnTo>
                <a:lnTo>
                  <a:pt x="372" y="350"/>
                </a:lnTo>
                <a:lnTo>
                  <a:pt x="376" y="332"/>
                </a:lnTo>
                <a:lnTo>
                  <a:pt x="370" y="326"/>
                </a:lnTo>
                <a:lnTo>
                  <a:pt x="390" y="318"/>
                </a:lnTo>
                <a:lnTo>
                  <a:pt x="390" y="310"/>
                </a:lnTo>
                <a:lnTo>
                  <a:pt x="382" y="304"/>
                </a:lnTo>
                <a:lnTo>
                  <a:pt x="392" y="298"/>
                </a:lnTo>
                <a:lnTo>
                  <a:pt x="394" y="288"/>
                </a:lnTo>
                <a:lnTo>
                  <a:pt x="400" y="288"/>
                </a:lnTo>
                <a:lnTo>
                  <a:pt x="400" y="276"/>
                </a:lnTo>
                <a:lnTo>
                  <a:pt x="420" y="268"/>
                </a:lnTo>
                <a:lnTo>
                  <a:pt x="416" y="242"/>
                </a:lnTo>
                <a:lnTo>
                  <a:pt x="420" y="228"/>
                </a:lnTo>
                <a:lnTo>
                  <a:pt x="430" y="228"/>
                </a:lnTo>
                <a:lnTo>
                  <a:pt x="430" y="218"/>
                </a:lnTo>
                <a:lnTo>
                  <a:pt x="448" y="204"/>
                </a:lnTo>
                <a:lnTo>
                  <a:pt x="444" y="192"/>
                </a:lnTo>
                <a:lnTo>
                  <a:pt x="454" y="186"/>
                </a:lnTo>
                <a:lnTo>
                  <a:pt x="456" y="178"/>
                </a:lnTo>
                <a:lnTo>
                  <a:pt x="466" y="176"/>
                </a:lnTo>
                <a:lnTo>
                  <a:pt x="462" y="148"/>
                </a:lnTo>
                <a:lnTo>
                  <a:pt x="472" y="126"/>
                </a:lnTo>
                <a:lnTo>
                  <a:pt x="480" y="124"/>
                </a:lnTo>
                <a:lnTo>
                  <a:pt x="476" y="116"/>
                </a:lnTo>
                <a:lnTo>
                  <a:pt x="482" y="110"/>
                </a:lnTo>
                <a:lnTo>
                  <a:pt x="476" y="100"/>
                </a:lnTo>
                <a:lnTo>
                  <a:pt x="496" y="88"/>
                </a:lnTo>
                <a:lnTo>
                  <a:pt x="498" y="84"/>
                </a:lnTo>
                <a:lnTo>
                  <a:pt x="492" y="78"/>
                </a:lnTo>
                <a:lnTo>
                  <a:pt x="504" y="76"/>
                </a:lnTo>
                <a:lnTo>
                  <a:pt x="496" y="64"/>
                </a:lnTo>
                <a:lnTo>
                  <a:pt x="430" y="66"/>
                </a:lnTo>
                <a:lnTo>
                  <a:pt x="460" y="28"/>
                </a:lnTo>
                <a:lnTo>
                  <a:pt x="460" y="18"/>
                </a:lnTo>
                <a:lnTo>
                  <a:pt x="450" y="0"/>
                </a:lnTo>
                <a:lnTo>
                  <a:pt x="364" y="4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620"/>
          <p:cNvSpPr>
            <a:spLocks/>
          </p:cNvSpPr>
          <p:nvPr/>
        </p:nvSpPr>
        <p:spPr bwMode="auto">
          <a:xfrm>
            <a:off x="3721100" y="3382963"/>
            <a:ext cx="1179513" cy="649287"/>
          </a:xfrm>
          <a:custGeom>
            <a:avLst/>
            <a:gdLst>
              <a:gd name="T0" fmla="*/ 2147483647 w 743"/>
              <a:gd name="T1" fmla="*/ 2147483647 h 409"/>
              <a:gd name="T2" fmla="*/ 2147483647 w 743"/>
              <a:gd name="T3" fmla="*/ 0 h 409"/>
              <a:gd name="T4" fmla="*/ 0 w 743"/>
              <a:gd name="T5" fmla="*/ 2147483647 h 409"/>
              <a:gd name="T6" fmla="*/ 2147483647 w 743"/>
              <a:gd name="T7" fmla="*/ 2147483647 h 409"/>
              <a:gd name="T8" fmla="*/ 2147483647 w 743"/>
              <a:gd name="T9" fmla="*/ 2147483647 h 409"/>
              <a:gd name="T10" fmla="*/ 2147483647 w 743"/>
              <a:gd name="T11" fmla="*/ 2147483647 h 409"/>
              <a:gd name="T12" fmla="*/ 2147483647 w 743"/>
              <a:gd name="T13" fmla="*/ 2147483647 h 409"/>
              <a:gd name="T14" fmla="*/ 2147483647 w 743"/>
              <a:gd name="T15" fmla="*/ 2147483647 h 409"/>
              <a:gd name="T16" fmla="*/ 2147483647 w 743"/>
              <a:gd name="T17" fmla="*/ 2147483647 h 409"/>
              <a:gd name="T18" fmla="*/ 2147483647 w 743"/>
              <a:gd name="T19" fmla="*/ 2147483647 h 409"/>
              <a:gd name="T20" fmla="*/ 2147483647 w 743"/>
              <a:gd name="T21" fmla="*/ 2147483647 h 409"/>
              <a:gd name="T22" fmla="*/ 2147483647 w 743"/>
              <a:gd name="T23" fmla="*/ 2147483647 h 409"/>
              <a:gd name="T24" fmla="*/ 2147483647 w 743"/>
              <a:gd name="T25" fmla="*/ 2147483647 h 409"/>
              <a:gd name="T26" fmla="*/ 2147483647 w 743"/>
              <a:gd name="T27" fmla="*/ 2147483647 h 4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43" h="409">
                <a:moveTo>
                  <a:pt x="645" y="24"/>
                </a:moveTo>
                <a:lnTo>
                  <a:pt x="28" y="0"/>
                </a:lnTo>
                <a:lnTo>
                  <a:pt x="0" y="383"/>
                </a:lnTo>
                <a:lnTo>
                  <a:pt x="743" y="409"/>
                </a:lnTo>
                <a:lnTo>
                  <a:pt x="741" y="136"/>
                </a:lnTo>
                <a:lnTo>
                  <a:pt x="721" y="130"/>
                </a:lnTo>
                <a:lnTo>
                  <a:pt x="713" y="108"/>
                </a:lnTo>
                <a:lnTo>
                  <a:pt x="693" y="86"/>
                </a:lnTo>
                <a:lnTo>
                  <a:pt x="707" y="62"/>
                </a:lnTo>
                <a:lnTo>
                  <a:pt x="717" y="62"/>
                </a:lnTo>
                <a:lnTo>
                  <a:pt x="709" y="42"/>
                </a:lnTo>
                <a:lnTo>
                  <a:pt x="693" y="46"/>
                </a:lnTo>
                <a:lnTo>
                  <a:pt x="663" y="24"/>
                </a:lnTo>
                <a:lnTo>
                  <a:pt x="645" y="2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Freeform 621"/>
          <p:cNvSpPr>
            <a:spLocks/>
          </p:cNvSpPr>
          <p:nvPr/>
        </p:nvSpPr>
        <p:spPr bwMode="auto">
          <a:xfrm>
            <a:off x="4597400" y="2709863"/>
            <a:ext cx="963613" cy="635000"/>
          </a:xfrm>
          <a:custGeom>
            <a:avLst/>
            <a:gdLst>
              <a:gd name="T0" fmla="*/ 2147483647 w 607"/>
              <a:gd name="T1" fmla="*/ 0 h 400"/>
              <a:gd name="T2" fmla="*/ 2147483647 w 607"/>
              <a:gd name="T3" fmla="*/ 2147483647 h 400"/>
              <a:gd name="T4" fmla="*/ 2147483647 w 607"/>
              <a:gd name="T5" fmla="*/ 2147483647 h 400"/>
              <a:gd name="T6" fmla="*/ 2147483647 w 607"/>
              <a:gd name="T7" fmla="*/ 2147483647 h 400"/>
              <a:gd name="T8" fmla="*/ 2147483647 w 607"/>
              <a:gd name="T9" fmla="*/ 2147483647 h 400"/>
              <a:gd name="T10" fmla="*/ 2147483647 w 607"/>
              <a:gd name="T11" fmla="*/ 2147483647 h 400"/>
              <a:gd name="T12" fmla="*/ 2147483647 w 607"/>
              <a:gd name="T13" fmla="*/ 2147483647 h 400"/>
              <a:gd name="T14" fmla="*/ 2147483647 w 607"/>
              <a:gd name="T15" fmla="*/ 2147483647 h 400"/>
              <a:gd name="T16" fmla="*/ 2147483647 w 607"/>
              <a:gd name="T17" fmla="*/ 2147483647 h 400"/>
              <a:gd name="T18" fmla="*/ 2147483647 w 607"/>
              <a:gd name="T19" fmla="*/ 2147483647 h 400"/>
              <a:gd name="T20" fmla="*/ 2147483647 w 607"/>
              <a:gd name="T21" fmla="*/ 2147483647 h 400"/>
              <a:gd name="T22" fmla="*/ 2147483647 w 607"/>
              <a:gd name="T23" fmla="*/ 2147483647 h 400"/>
              <a:gd name="T24" fmla="*/ 2147483647 w 607"/>
              <a:gd name="T25" fmla="*/ 2147483647 h 400"/>
              <a:gd name="T26" fmla="*/ 2147483647 w 607"/>
              <a:gd name="T27" fmla="*/ 2147483647 h 400"/>
              <a:gd name="T28" fmla="*/ 2147483647 w 607"/>
              <a:gd name="T29" fmla="*/ 2147483647 h 400"/>
              <a:gd name="T30" fmla="*/ 2147483647 w 607"/>
              <a:gd name="T31" fmla="*/ 2147483647 h 400"/>
              <a:gd name="T32" fmla="*/ 2147483647 w 607"/>
              <a:gd name="T33" fmla="*/ 2147483647 h 400"/>
              <a:gd name="T34" fmla="*/ 2147483647 w 607"/>
              <a:gd name="T35" fmla="*/ 2147483647 h 400"/>
              <a:gd name="T36" fmla="*/ 2147483647 w 607"/>
              <a:gd name="T37" fmla="*/ 2147483647 h 400"/>
              <a:gd name="T38" fmla="*/ 2147483647 w 607"/>
              <a:gd name="T39" fmla="*/ 2147483647 h 400"/>
              <a:gd name="T40" fmla="*/ 2147483647 w 607"/>
              <a:gd name="T41" fmla="*/ 2147483647 h 400"/>
              <a:gd name="T42" fmla="*/ 2147483647 w 607"/>
              <a:gd name="T43" fmla="*/ 2147483647 h 400"/>
              <a:gd name="T44" fmla="*/ 2147483647 w 607"/>
              <a:gd name="T45" fmla="*/ 2147483647 h 400"/>
              <a:gd name="T46" fmla="*/ 2147483647 w 607"/>
              <a:gd name="T47" fmla="*/ 2147483647 h 400"/>
              <a:gd name="T48" fmla="*/ 2147483647 w 607"/>
              <a:gd name="T49" fmla="*/ 2147483647 h 400"/>
              <a:gd name="T50" fmla="*/ 0 w 607"/>
              <a:gd name="T51" fmla="*/ 2147483647 h 400"/>
              <a:gd name="T52" fmla="*/ 2147483647 w 607"/>
              <a:gd name="T53" fmla="*/ 2147483647 h 400"/>
              <a:gd name="T54" fmla="*/ 2147483647 w 607"/>
              <a:gd name="T55" fmla="*/ 2147483647 h 400"/>
              <a:gd name="T56" fmla="*/ 2147483647 w 607"/>
              <a:gd name="T57" fmla="*/ 2147483647 h 400"/>
              <a:gd name="T58" fmla="*/ 2147483647 w 607"/>
              <a:gd name="T59" fmla="*/ 2147483647 h 400"/>
              <a:gd name="T60" fmla="*/ 2147483647 w 607"/>
              <a:gd name="T61" fmla="*/ 2147483647 h 400"/>
              <a:gd name="T62" fmla="*/ 2147483647 w 607"/>
              <a:gd name="T63" fmla="*/ 2147483647 h 4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07" h="400">
                <a:moveTo>
                  <a:pt x="47" y="6"/>
                </a:moveTo>
                <a:lnTo>
                  <a:pt x="499" y="0"/>
                </a:lnTo>
                <a:lnTo>
                  <a:pt x="519" y="96"/>
                </a:lnTo>
                <a:lnTo>
                  <a:pt x="551" y="106"/>
                </a:lnTo>
                <a:lnTo>
                  <a:pt x="557" y="118"/>
                </a:lnTo>
                <a:lnTo>
                  <a:pt x="557" y="130"/>
                </a:lnTo>
                <a:lnTo>
                  <a:pt x="577" y="142"/>
                </a:lnTo>
                <a:lnTo>
                  <a:pt x="581" y="156"/>
                </a:lnTo>
                <a:lnTo>
                  <a:pt x="603" y="172"/>
                </a:lnTo>
                <a:lnTo>
                  <a:pt x="607" y="188"/>
                </a:lnTo>
                <a:lnTo>
                  <a:pt x="603" y="210"/>
                </a:lnTo>
                <a:lnTo>
                  <a:pt x="593" y="220"/>
                </a:lnTo>
                <a:lnTo>
                  <a:pt x="589" y="240"/>
                </a:lnTo>
                <a:lnTo>
                  <a:pt x="559" y="258"/>
                </a:lnTo>
                <a:lnTo>
                  <a:pt x="525" y="266"/>
                </a:lnTo>
                <a:lnTo>
                  <a:pt x="521" y="288"/>
                </a:lnTo>
                <a:lnTo>
                  <a:pt x="535" y="304"/>
                </a:lnTo>
                <a:lnTo>
                  <a:pt x="537" y="322"/>
                </a:lnTo>
                <a:lnTo>
                  <a:pt x="525" y="338"/>
                </a:lnTo>
                <a:lnTo>
                  <a:pt x="521" y="360"/>
                </a:lnTo>
                <a:lnTo>
                  <a:pt x="495" y="374"/>
                </a:lnTo>
                <a:lnTo>
                  <a:pt x="499" y="394"/>
                </a:lnTo>
                <a:lnTo>
                  <a:pt x="491" y="400"/>
                </a:lnTo>
                <a:lnTo>
                  <a:pt x="463" y="370"/>
                </a:lnTo>
                <a:lnTo>
                  <a:pt x="79" y="376"/>
                </a:lnTo>
                <a:lnTo>
                  <a:pt x="77" y="368"/>
                </a:lnTo>
                <a:lnTo>
                  <a:pt x="69" y="360"/>
                </a:lnTo>
                <a:lnTo>
                  <a:pt x="73" y="340"/>
                </a:lnTo>
                <a:lnTo>
                  <a:pt x="69" y="318"/>
                </a:lnTo>
                <a:lnTo>
                  <a:pt x="71" y="302"/>
                </a:lnTo>
                <a:lnTo>
                  <a:pt x="63" y="298"/>
                </a:lnTo>
                <a:lnTo>
                  <a:pt x="69" y="286"/>
                </a:lnTo>
                <a:lnTo>
                  <a:pt x="61" y="282"/>
                </a:lnTo>
                <a:lnTo>
                  <a:pt x="65" y="266"/>
                </a:lnTo>
                <a:lnTo>
                  <a:pt x="57" y="264"/>
                </a:lnTo>
                <a:lnTo>
                  <a:pt x="57" y="254"/>
                </a:lnTo>
                <a:lnTo>
                  <a:pt x="49" y="256"/>
                </a:lnTo>
                <a:lnTo>
                  <a:pt x="47" y="238"/>
                </a:lnTo>
                <a:lnTo>
                  <a:pt x="51" y="224"/>
                </a:lnTo>
                <a:lnTo>
                  <a:pt x="43" y="210"/>
                </a:lnTo>
                <a:lnTo>
                  <a:pt x="45" y="200"/>
                </a:lnTo>
                <a:lnTo>
                  <a:pt x="35" y="192"/>
                </a:lnTo>
                <a:lnTo>
                  <a:pt x="33" y="184"/>
                </a:lnTo>
                <a:lnTo>
                  <a:pt x="27" y="174"/>
                </a:lnTo>
                <a:lnTo>
                  <a:pt x="27" y="162"/>
                </a:lnTo>
                <a:lnTo>
                  <a:pt x="21" y="150"/>
                </a:lnTo>
                <a:lnTo>
                  <a:pt x="21" y="134"/>
                </a:lnTo>
                <a:lnTo>
                  <a:pt x="14" y="132"/>
                </a:lnTo>
                <a:lnTo>
                  <a:pt x="14" y="126"/>
                </a:lnTo>
                <a:lnTo>
                  <a:pt x="10" y="118"/>
                </a:lnTo>
                <a:lnTo>
                  <a:pt x="12" y="114"/>
                </a:lnTo>
                <a:lnTo>
                  <a:pt x="0" y="102"/>
                </a:lnTo>
                <a:lnTo>
                  <a:pt x="14" y="70"/>
                </a:lnTo>
                <a:lnTo>
                  <a:pt x="18" y="54"/>
                </a:lnTo>
                <a:lnTo>
                  <a:pt x="16" y="42"/>
                </a:lnTo>
                <a:lnTo>
                  <a:pt x="8" y="40"/>
                </a:lnTo>
                <a:lnTo>
                  <a:pt x="10" y="38"/>
                </a:lnTo>
                <a:lnTo>
                  <a:pt x="6" y="34"/>
                </a:lnTo>
                <a:lnTo>
                  <a:pt x="12" y="32"/>
                </a:lnTo>
                <a:lnTo>
                  <a:pt x="12" y="22"/>
                </a:lnTo>
                <a:lnTo>
                  <a:pt x="6" y="14"/>
                </a:lnTo>
                <a:lnTo>
                  <a:pt x="6" y="6"/>
                </a:lnTo>
                <a:lnTo>
                  <a:pt x="47" y="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Freeform 622"/>
          <p:cNvSpPr>
            <a:spLocks/>
          </p:cNvSpPr>
          <p:nvPr/>
        </p:nvSpPr>
        <p:spPr bwMode="auto">
          <a:xfrm>
            <a:off x="2438400" y="3867150"/>
            <a:ext cx="1127125" cy="1149350"/>
          </a:xfrm>
          <a:custGeom>
            <a:avLst/>
            <a:gdLst>
              <a:gd name="T0" fmla="*/ 2147483647 w 710"/>
              <a:gd name="T1" fmla="*/ 2147483647 h 724"/>
              <a:gd name="T2" fmla="*/ 2147483647 w 710"/>
              <a:gd name="T3" fmla="*/ 2147483647 h 724"/>
              <a:gd name="T4" fmla="*/ 2147483647 w 710"/>
              <a:gd name="T5" fmla="*/ 2147483647 h 724"/>
              <a:gd name="T6" fmla="*/ 2147483647 w 710"/>
              <a:gd name="T7" fmla="*/ 2147483647 h 724"/>
              <a:gd name="T8" fmla="*/ 2147483647 w 710"/>
              <a:gd name="T9" fmla="*/ 2147483647 h 724"/>
              <a:gd name="T10" fmla="*/ 2147483647 w 710"/>
              <a:gd name="T11" fmla="*/ 2147483647 h 724"/>
              <a:gd name="T12" fmla="*/ 2147483647 w 710"/>
              <a:gd name="T13" fmla="*/ 2147483647 h 724"/>
              <a:gd name="T14" fmla="*/ 2147483647 w 710"/>
              <a:gd name="T15" fmla="*/ 0 h 724"/>
              <a:gd name="T16" fmla="*/ 0 w 710"/>
              <a:gd name="T17" fmla="*/ 2147483647 h 724"/>
              <a:gd name="T18" fmla="*/ 2147483647 w 710"/>
              <a:gd name="T19" fmla="*/ 2147483647 h 724"/>
              <a:gd name="T20" fmla="*/ 2147483647 w 710"/>
              <a:gd name="T21" fmla="*/ 2147483647 h 724"/>
              <a:gd name="T22" fmla="*/ 2147483647 w 710"/>
              <a:gd name="T23" fmla="*/ 2147483647 h 7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10" h="724">
                <a:moveTo>
                  <a:pt x="270" y="686"/>
                </a:moveTo>
                <a:lnTo>
                  <a:pt x="266" y="664"/>
                </a:lnTo>
                <a:lnTo>
                  <a:pt x="650" y="704"/>
                </a:lnTo>
                <a:lnTo>
                  <a:pt x="698" y="134"/>
                </a:lnTo>
                <a:lnTo>
                  <a:pt x="704" y="134"/>
                </a:lnTo>
                <a:lnTo>
                  <a:pt x="710" y="70"/>
                </a:lnTo>
                <a:lnTo>
                  <a:pt x="600" y="60"/>
                </a:lnTo>
                <a:lnTo>
                  <a:pt x="106" y="0"/>
                </a:lnTo>
                <a:lnTo>
                  <a:pt x="0" y="712"/>
                </a:lnTo>
                <a:lnTo>
                  <a:pt x="86" y="724"/>
                </a:lnTo>
                <a:lnTo>
                  <a:pt x="94" y="664"/>
                </a:lnTo>
                <a:lnTo>
                  <a:pt x="270" y="686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627"/>
          <p:cNvSpPr>
            <a:spLocks/>
          </p:cNvSpPr>
          <p:nvPr/>
        </p:nvSpPr>
        <p:spPr bwMode="auto">
          <a:xfrm>
            <a:off x="457200" y="2363788"/>
            <a:ext cx="1244600" cy="2201862"/>
          </a:xfrm>
          <a:custGeom>
            <a:avLst/>
            <a:gdLst>
              <a:gd name="T0" fmla="*/ 2147483647 w 784"/>
              <a:gd name="T1" fmla="*/ 2147483647 h 1387"/>
              <a:gd name="T2" fmla="*/ 2147483647 w 784"/>
              <a:gd name="T3" fmla="*/ 0 h 1387"/>
              <a:gd name="T4" fmla="*/ 2147483647 w 784"/>
              <a:gd name="T5" fmla="*/ 2147483647 h 1387"/>
              <a:gd name="T6" fmla="*/ 0 w 784"/>
              <a:gd name="T7" fmla="*/ 2147483647 h 1387"/>
              <a:gd name="T8" fmla="*/ 2147483647 w 784"/>
              <a:gd name="T9" fmla="*/ 2147483647 h 1387"/>
              <a:gd name="T10" fmla="*/ 2147483647 w 784"/>
              <a:gd name="T11" fmla="*/ 2147483647 h 1387"/>
              <a:gd name="T12" fmla="*/ 2147483647 w 784"/>
              <a:gd name="T13" fmla="*/ 2147483647 h 1387"/>
              <a:gd name="T14" fmla="*/ 2147483647 w 784"/>
              <a:gd name="T15" fmla="*/ 2147483647 h 1387"/>
              <a:gd name="T16" fmla="*/ 2147483647 w 784"/>
              <a:gd name="T17" fmla="*/ 2147483647 h 1387"/>
              <a:gd name="T18" fmla="*/ 2147483647 w 784"/>
              <a:gd name="T19" fmla="*/ 2147483647 h 1387"/>
              <a:gd name="T20" fmla="*/ 2147483647 w 784"/>
              <a:gd name="T21" fmla="*/ 2147483647 h 1387"/>
              <a:gd name="T22" fmla="*/ 2147483647 w 784"/>
              <a:gd name="T23" fmla="*/ 2147483647 h 1387"/>
              <a:gd name="T24" fmla="*/ 2147483647 w 784"/>
              <a:gd name="T25" fmla="*/ 2147483647 h 1387"/>
              <a:gd name="T26" fmla="*/ 2147483647 w 784"/>
              <a:gd name="T27" fmla="*/ 2147483647 h 1387"/>
              <a:gd name="T28" fmla="*/ 2147483647 w 784"/>
              <a:gd name="T29" fmla="*/ 2147483647 h 1387"/>
              <a:gd name="T30" fmla="*/ 2147483647 w 784"/>
              <a:gd name="T31" fmla="*/ 2147483647 h 1387"/>
              <a:gd name="T32" fmla="*/ 2147483647 w 784"/>
              <a:gd name="T33" fmla="*/ 2147483647 h 1387"/>
              <a:gd name="T34" fmla="*/ 2147483647 w 784"/>
              <a:gd name="T35" fmla="*/ 2147483647 h 1387"/>
              <a:gd name="T36" fmla="*/ 2147483647 w 784"/>
              <a:gd name="T37" fmla="*/ 2147483647 h 1387"/>
              <a:gd name="T38" fmla="*/ 2147483647 w 784"/>
              <a:gd name="T39" fmla="*/ 2147483647 h 1387"/>
              <a:gd name="T40" fmla="*/ 2147483647 w 784"/>
              <a:gd name="T41" fmla="*/ 2147483647 h 1387"/>
              <a:gd name="T42" fmla="*/ 2147483647 w 784"/>
              <a:gd name="T43" fmla="*/ 2147483647 h 1387"/>
              <a:gd name="T44" fmla="*/ 2147483647 w 784"/>
              <a:gd name="T45" fmla="*/ 2147483647 h 1387"/>
              <a:gd name="T46" fmla="*/ 2147483647 w 784"/>
              <a:gd name="T47" fmla="*/ 2147483647 h 1387"/>
              <a:gd name="T48" fmla="*/ 2147483647 w 784"/>
              <a:gd name="T49" fmla="*/ 2147483647 h 1387"/>
              <a:gd name="T50" fmla="*/ 2147483647 w 784"/>
              <a:gd name="T51" fmla="*/ 2147483647 h 1387"/>
              <a:gd name="T52" fmla="*/ 2147483647 w 784"/>
              <a:gd name="T53" fmla="*/ 2147483647 h 1387"/>
              <a:gd name="T54" fmla="*/ 2147483647 w 784"/>
              <a:gd name="T55" fmla="*/ 2147483647 h 1387"/>
              <a:gd name="T56" fmla="*/ 2147483647 w 784"/>
              <a:gd name="T57" fmla="*/ 2147483647 h 1387"/>
              <a:gd name="T58" fmla="*/ 2147483647 w 784"/>
              <a:gd name="T59" fmla="*/ 2147483647 h 1387"/>
              <a:gd name="T60" fmla="*/ 2147483647 w 784"/>
              <a:gd name="T61" fmla="*/ 2147483647 h 1387"/>
              <a:gd name="T62" fmla="*/ 2147483647 w 784"/>
              <a:gd name="T63" fmla="*/ 2147483647 h 1387"/>
              <a:gd name="T64" fmla="*/ 2147483647 w 784"/>
              <a:gd name="T65" fmla="*/ 2147483647 h 1387"/>
              <a:gd name="T66" fmla="*/ 2147483647 w 784"/>
              <a:gd name="T67" fmla="*/ 2147483647 h 1387"/>
              <a:gd name="T68" fmla="*/ 2147483647 w 784"/>
              <a:gd name="T69" fmla="*/ 2147483647 h 1387"/>
              <a:gd name="T70" fmla="*/ 2147483647 w 784"/>
              <a:gd name="T71" fmla="*/ 2147483647 h 1387"/>
              <a:gd name="T72" fmla="*/ 2147483647 w 784"/>
              <a:gd name="T73" fmla="*/ 2147483647 h 1387"/>
              <a:gd name="T74" fmla="*/ 2147483647 w 784"/>
              <a:gd name="T75" fmla="*/ 2147483647 h 1387"/>
              <a:gd name="T76" fmla="*/ 2147483647 w 784"/>
              <a:gd name="T77" fmla="*/ 2147483647 h 1387"/>
              <a:gd name="T78" fmla="*/ 2147483647 w 784"/>
              <a:gd name="T79" fmla="*/ 2147483647 h 1387"/>
              <a:gd name="T80" fmla="*/ 2147483647 w 784"/>
              <a:gd name="T81" fmla="*/ 2147483647 h 1387"/>
              <a:gd name="T82" fmla="*/ 2147483647 w 784"/>
              <a:gd name="T83" fmla="*/ 2147483647 h 1387"/>
              <a:gd name="T84" fmla="*/ 2147483647 w 784"/>
              <a:gd name="T85" fmla="*/ 2147483647 h 1387"/>
              <a:gd name="T86" fmla="*/ 2147483647 w 784"/>
              <a:gd name="T87" fmla="*/ 2147483647 h 1387"/>
              <a:gd name="T88" fmla="*/ 2147483647 w 784"/>
              <a:gd name="T89" fmla="*/ 2147483647 h 138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84" h="1387">
                <a:moveTo>
                  <a:pt x="674" y="985"/>
                </a:moveTo>
                <a:lnTo>
                  <a:pt x="344" y="478"/>
                </a:lnTo>
                <a:lnTo>
                  <a:pt x="444" y="108"/>
                </a:lnTo>
                <a:lnTo>
                  <a:pt x="74" y="0"/>
                </a:lnTo>
                <a:lnTo>
                  <a:pt x="68" y="78"/>
                </a:lnTo>
                <a:lnTo>
                  <a:pt x="40" y="148"/>
                </a:lnTo>
                <a:lnTo>
                  <a:pt x="6" y="176"/>
                </a:lnTo>
                <a:lnTo>
                  <a:pt x="0" y="200"/>
                </a:lnTo>
                <a:lnTo>
                  <a:pt x="8" y="214"/>
                </a:lnTo>
                <a:lnTo>
                  <a:pt x="28" y="294"/>
                </a:lnTo>
                <a:lnTo>
                  <a:pt x="28" y="304"/>
                </a:lnTo>
                <a:lnTo>
                  <a:pt x="22" y="312"/>
                </a:lnTo>
                <a:lnTo>
                  <a:pt x="10" y="400"/>
                </a:lnTo>
                <a:lnTo>
                  <a:pt x="46" y="480"/>
                </a:lnTo>
                <a:lnTo>
                  <a:pt x="48" y="496"/>
                </a:lnTo>
                <a:lnTo>
                  <a:pt x="44" y="510"/>
                </a:lnTo>
                <a:lnTo>
                  <a:pt x="46" y="518"/>
                </a:lnTo>
                <a:lnTo>
                  <a:pt x="56" y="532"/>
                </a:lnTo>
                <a:lnTo>
                  <a:pt x="66" y="538"/>
                </a:lnTo>
                <a:lnTo>
                  <a:pt x="66" y="544"/>
                </a:lnTo>
                <a:lnTo>
                  <a:pt x="72" y="548"/>
                </a:lnTo>
                <a:lnTo>
                  <a:pt x="80" y="544"/>
                </a:lnTo>
                <a:lnTo>
                  <a:pt x="82" y="540"/>
                </a:lnTo>
                <a:lnTo>
                  <a:pt x="90" y="516"/>
                </a:lnTo>
                <a:lnTo>
                  <a:pt x="114" y="524"/>
                </a:lnTo>
                <a:lnTo>
                  <a:pt x="134" y="538"/>
                </a:lnTo>
                <a:lnTo>
                  <a:pt x="120" y="542"/>
                </a:lnTo>
                <a:lnTo>
                  <a:pt x="108" y="542"/>
                </a:lnTo>
                <a:lnTo>
                  <a:pt x="98" y="550"/>
                </a:lnTo>
                <a:lnTo>
                  <a:pt x="96" y="562"/>
                </a:lnTo>
                <a:lnTo>
                  <a:pt x="104" y="598"/>
                </a:lnTo>
                <a:lnTo>
                  <a:pt x="104" y="608"/>
                </a:lnTo>
                <a:lnTo>
                  <a:pt x="86" y="578"/>
                </a:lnTo>
                <a:lnTo>
                  <a:pt x="86" y="566"/>
                </a:lnTo>
                <a:lnTo>
                  <a:pt x="78" y="562"/>
                </a:lnTo>
                <a:lnTo>
                  <a:pt x="72" y="576"/>
                </a:lnTo>
                <a:lnTo>
                  <a:pt x="70" y="646"/>
                </a:lnTo>
                <a:lnTo>
                  <a:pt x="80" y="668"/>
                </a:lnTo>
                <a:lnTo>
                  <a:pt x="102" y="680"/>
                </a:lnTo>
                <a:lnTo>
                  <a:pt x="108" y="700"/>
                </a:lnTo>
                <a:lnTo>
                  <a:pt x="102" y="720"/>
                </a:lnTo>
                <a:lnTo>
                  <a:pt x="88" y="726"/>
                </a:lnTo>
                <a:lnTo>
                  <a:pt x="82" y="750"/>
                </a:lnTo>
                <a:lnTo>
                  <a:pt x="142" y="889"/>
                </a:lnTo>
                <a:lnTo>
                  <a:pt x="152" y="897"/>
                </a:lnTo>
                <a:lnTo>
                  <a:pt x="148" y="917"/>
                </a:lnTo>
                <a:lnTo>
                  <a:pt x="160" y="929"/>
                </a:lnTo>
                <a:lnTo>
                  <a:pt x="166" y="945"/>
                </a:lnTo>
                <a:lnTo>
                  <a:pt x="166" y="949"/>
                </a:lnTo>
                <a:lnTo>
                  <a:pt x="158" y="961"/>
                </a:lnTo>
                <a:lnTo>
                  <a:pt x="152" y="1005"/>
                </a:lnTo>
                <a:lnTo>
                  <a:pt x="154" y="1013"/>
                </a:lnTo>
                <a:lnTo>
                  <a:pt x="198" y="1035"/>
                </a:lnTo>
                <a:lnTo>
                  <a:pt x="218" y="1053"/>
                </a:lnTo>
                <a:lnTo>
                  <a:pt x="228" y="1051"/>
                </a:lnTo>
                <a:lnTo>
                  <a:pt x="238" y="1055"/>
                </a:lnTo>
                <a:lnTo>
                  <a:pt x="268" y="1081"/>
                </a:lnTo>
                <a:lnTo>
                  <a:pt x="274" y="1095"/>
                </a:lnTo>
                <a:lnTo>
                  <a:pt x="308" y="1123"/>
                </a:lnTo>
                <a:lnTo>
                  <a:pt x="312" y="1131"/>
                </a:lnTo>
                <a:lnTo>
                  <a:pt x="322" y="1121"/>
                </a:lnTo>
                <a:lnTo>
                  <a:pt x="330" y="1123"/>
                </a:lnTo>
                <a:lnTo>
                  <a:pt x="348" y="1147"/>
                </a:lnTo>
                <a:lnTo>
                  <a:pt x="346" y="1167"/>
                </a:lnTo>
                <a:lnTo>
                  <a:pt x="348" y="1171"/>
                </a:lnTo>
                <a:lnTo>
                  <a:pt x="372" y="1179"/>
                </a:lnTo>
                <a:lnTo>
                  <a:pt x="434" y="1269"/>
                </a:lnTo>
                <a:lnTo>
                  <a:pt x="440" y="1289"/>
                </a:lnTo>
                <a:lnTo>
                  <a:pt x="436" y="1355"/>
                </a:lnTo>
                <a:lnTo>
                  <a:pt x="674" y="1387"/>
                </a:lnTo>
                <a:lnTo>
                  <a:pt x="686" y="1377"/>
                </a:lnTo>
                <a:lnTo>
                  <a:pt x="700" y="1383"/>
                </a:lnTo>
                <a:lnTo>
                  <a:pt x="712" y="1367"/>
                </a:lnTo>
                <a:lnTo>
                  <a:pt x="714" y="1353"/>
                </a:lnTo>
                <a:lnTo>
                  <a:pt x="694" y="1335"/>
                </a:lnTo>
                <a:lnTo>
                  <a:pt x="700" y="1319"/>
                </a:lnTo>
                <a:lnTo>
                  <a:pt x="696" y="1307"/>
                </a:lnTo>
                <a:lnTo>
                  <a:pt x="698" y="1295"/>
                </a:lnTo>
                <a:lnTo>
                  <a:pt x="708" y="1295"/>
                </a:lnTo>
                <a:lnTo>
                  <a:pt x="724" y="1279"/>
                </a:lnTo>
                <a:lnTo>
                  <a:pt x="726" y="1263"/>
                </a:lnTo>
                <a:lnTo>
                  <a:pt x="732" y="1259"/>
                </a:lnTo>
                <a:lnTo>
                  <a:pt x="734" y="1229"/>
                </a:lnTo>
                <a:lnTo>
                  <a:pt x="746" y="1223"/>
                </a:lnTo>
                <a:lnTo>
                  <a:pt x="752" y="1213"/>
                </a:lnTo>
                <a:lnTo>
                  <a:pt x="784" y="1199"/>
                </a:lnTo>
                <a:lnTo>
                  <a:pt x="776" y="1173"/>
                </a:lnTo>
                <a:lnTo>
                  <a:pt x="764" y="1161"/>
                </a:lnTo>
                <a:lnTo>
                  <a:pt x="748" y="1113"/>
                </a:lnTo>
                <a:lnTo>
                  <a:pt x="750" y="1099"/>
                </a:lnTo>
                <a:lnTo>
                  <a:pt x="674" y="985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Freeform 628"/>
          <p:cNvSpPr>
            <a:spLocks/>
          </p:cNvSpPr>
          <p:nvPr/>
        </p:nvSpPr>
        <p:spPr bwMode="auto">
          <a:xfrm>
            <a:off x="1997075" y="1312863"/>
            <a:ext cx="1635125" cy="1044575"/>
          </a:xfrm>
          <a:custGeom>
            <a:avLst/>
            <a:gdLst>
              <a:gd name="T0" fmla="*/ 2147483647 w 1030"/>
              <a:gd name="T1" fmla="*/ 2147483647 h 658"/>
              <a:gd name="T2" fmla="*/ 2147483647 w 1030"/>
              <a:gd name="T3" fmla="*/ 2147483647 h 658"/>
              <a:gd name="T4" fmla="*/ 2147483647 w 1030"/>
              <a:gd name="T5" fmla="*/ 2147483647 h 658"/>
              <a:gd name="T6" fmla="*/ 2147483647 w 1030"/>
              <a:gd name="T7" fmla="*/ 2147483647 h 658"/>
              <a:gd name="T8" fmla="*/ 2147483647 w 1030"/>
              <a:gd name="T9" fmla="*/ 2147483647 h 658"/>
              <a:gd name="T10" fmla="*/ 2147483647 w 1030"/>
              <a:gd name="T11" fmla="*/ 2147483647 h 658"/>
              <a:gd name="T12" fmla="*/ 2147483647 w 1030"/>
              <a:gd name="T13" fmla="*/ 2147483647 h 658"/>
              <a:gd name="T14" fmla="*/ 2147483647 w 1030"/>
              <a:gd name="T15" fmla="*/ 2147483647 h 658"/>
              <a:gd name="T16" fmla="*/ 2147483647 w 1030"/>
              <a:gd name="T17" fmla="*/ 2147483647 h 658"/>
              <a:gd name="T18" fmla="*/ 2147483647 w 1030"/>
              <a:gd name="T19" fmla="*/ 2147483647 h 658"/>
              <a:gd name="T20" fmla="*/ 2147483647 w 1030"/>
              <a:gd name="T21" fmla="*/ 2147483647 h 658"/>
              <a:gd name="T22" fmla="*/ 2147483647 w 1030"/>
              <a:gd name="T23" fmla="*/ 2147483647 h 658"/>
              <a:gd name="T24" fmla="*/ 2147483647 w 1030"/>
              <a:gd name="T25" fmla="*/ 2147483647 h 658"/>
              <a:gd name="T26" fmla="*/ 2147483647 w 1030"/>
              <a:gd name="T27" fmla="*/ 2147483647 h 658"/>
              <a:gd name="T28" fmla="*/ 2147483647 w 1030"/>
              <a:gd name="T29" fmla="*/ 2147483647 h 658"/>
              <a:gd name="T30" fmla="*/ 2147483647 w 1030"/>
              <a:gd name="T31" fmla="*/ 2147483647 h 658"/>
              <a:gd name="T32" fmla="*/ 2147483647 w 1030"/>
              <a:gd name="T33" fmla="*/ 2147483647 h 658"/>
              <a:gd name="T34" fmla="*/ 2147483647 w 1030"/>
              <a:gd name="T35" fmla="*/ 2147483647 h 658"/>
              <a:gd name="T36" fmla="*/ 2147483647 w 1030"/>
              <a:gd name="T37" fmla="*/ 2147483647 h 658"/>
              <a:gd name="T38" fmla="*/ 2147483647 w 1030"/>
              <a:gd name="T39" fmla="*/ 2147483647 h 658"/>
              <a:gd name="T40" fmla="*/ 2147483647 w 1030"/>
              <a:gd name="T41" fmla="*/ 2147483647 h 658"/>
              <a:gd name="T42" fmla="*/ 2147483647 w 1030"/>
              <a:gd name="T43" fmla="*/ 2147483647 h 658"/>
              <a:gd name="T44" fmla="*/ 2147483647 w 1030"/>
              <a:gd name="T45" fmla="*/ 2147483647 h 658"/>
              <a:gd name="T46" fmla="*/ 2147483647 w 1030"/>
              <a:gd name="T47" fmla="*/ 2147483647 h 658"/>
              <a:gd name="T48" fmla="*/ 2147483647 w 1030"/>
              <a:gd name="T49" fmla="*/ 2147483647 h 658"/>
              <a:gd name="T50" fmla="*/ 2147483647 w 1030"/>
              <a:gd name="T51" fmla="*/ 2147483647 h 658"/>
              <a:gd name="T52" fmla="*/ 2147483647 w 1030"/>
              <a:gd name="T53" fmla="*/ 2147483647 h 658"/>
              <a:gd name="T54" fmla="*/ 2147483647 w 1030"/>
              <a:gd name="T55" fmla="*/ 2147483647 h 658"/>
              <a:gd name="T56" fmla="*/ 2147483647 w 1030"/>
              <a:gd name="T57" fmla="*/ 2147483647 h 658"/>
              <a:gd name="T58" fmla="*/ 2147483647 w 1030"/>
              <a:gd name="T59" fmla="*/ 2147483647 h 658"/>
              <a:gd name="T60" fmla="*/ 2147483647 w 1030"/>
              <a:gd name="T61" fmla="*/ 2147483647 h 658"/>
              <a:gd name="T62" fmla="*/ 2147483647 w 1030"/>
              <a:gd name="T63" fmla="*/ 2147483647 h 658"/>
              <a:gd name="T64" fmla="*/ 2147483647 w 1030"/>
              <a:gd name="T65" fmla="*/ 2147483647 h 658"/>
              <a:gd name="T66" fmla="*/ 2147483647 w 1030"/>
              <a:gd name="T67" fmla="*/ 2147483647 h 658"/>
              <a:gd name="T68" fmla="*/ 2147483647 w 1030"/>
              <a:gd name="T69" fmla="*/ 2147483647 h 658"/>
              <a:gd name="T70" fmla="*/ 2147483647 w 1030"/>
              <a:gd name="T71" fmla="*/ 2147483647 h 658"/>
              <a:gd name="T72" fmla="*/ 2147483647 w 1030"/>
              <a:gd name="T73" fmla="*/ 2147483647 h 658"/>
              <a:gd name="T74" fmla="*/ 2147483647 w 1030"/>
              <a:gd name="T75" fmla="*/ 2147483647 h 658"/>
              <a:gd name="T76" fmla="*/ 2147483647 w 1030"/>
              <a:gd name="T77" fmla="*/ 2147483647 h 658"/>
              <a:gd name="T78" fmla="*/ 2147483647 w 1030"/>
              <a:gd name="T79" fmla="*/ 2147483647 h 658"/>
              <a:gd name="T80" fmla="*/ 2147483647 w 1030"/>
              <a:gd name="T81" fmla="*/ 0 h 658"/>
              <a:gd name="T82" fmla="*/ 2147483647 w 1030"/>
              <a:gd name="T83" fmla="*/ 2147483647 h 658"/>
              <a:gd name="T84" fmla="*/ 2147483647 w 1030"/>
              <a:gd name="T85" fmla="*/ 2147483647 h 6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30" h="658">
                <a:moveTo>
                  <a:pt x="902" y="650"/>
                </a:moveTo>
                <a:lnTo>
                  <a:pt x="358" y="576"/>
                </a:lnTo>
                <a:lnTo>
                  <a:pt x="346" y="638"/>
                </a:lnTo>
                <a:lnTo>
                  <a:pt x="334" y="624"/>
                </a:lnTo>
                <a:lnTo>
                  <a:pt x="328" y="606"/>
                </a:lnTo>
                <a:lnTo>
                  <a:pt x="324" y="602"/>
                </a:lnTo>
                <a:lnTo>
                  <a:pt x="314" y="606"/>
                </a:lnTo>
                <a:lnTo>
                  <a:pt x="314" y="612"/>
                </a:lnTo>
                <a:lnTo>
                  <a:pt x="308" y="618"/>
                </a:lnTo>
                <a:lnTo>
                  <a:pt x="310" y="626"/>
                </a:lnTo>
                <a:lnTo>
                  <a:pt x="292" y="620"/>
                </a:lnTo>
                <a:lnTo>
                  <a:pt x="280" y="624"/>
                </a:lnTo>
                <a:lnTo>
                  <a:pt x="274" y="618"/>
                </a:lnTo>
                <a:lnTo>
                  <a:pt x="256" y="618"/>
                </a:lnTo>
                <a:lnTo>
                  <a:pt x="242" y="610"/>
                </a:lnTo>
                <a:lnTo>
                  <a:pt x="234" y="614"/>
                </a:lnTo>
                <a:lnTo>
                  <a:pt x="226" y="622"/>
                </a:lnTo>
                <a:lnTo>
                  <a:pt x="202" y="612"/>
                </a:lnTo>
                <a:lnTo>
                  <a:pt x="194" y="612"/>
                </a:lnTo>
                <a:lnTo>
                  <a:pt x="186" y="618"/>
                </a:lnTo>
                <a:lnTo>
                  <a:pt x="188" y="624"/>
                </a:lnTo>
                <a:lnTo>
                  <a:pt x="184" y="626"/>
                </a:lnTo>
                <a:lnTo>
                  <a:pt x="172" y="612"/>
                </a:lnTo>
                <a:lnTo>
                  <a:pt x="174" y="602"/>
                </a:lnTo>
                <a:lnTo>
                  <a:pt x="168" y="592"/>
                </a:lnTo>
                <a:lnTo>
                  <a:pt x="172" y="586"/>
                </a:lnTo>
                <a:lnTo>
                  <a:pt x="168" y="570"/>
                </a:lnTo>
                <a:lnTo>
                  <a:pt x="160" y="562"/>
                </a:lnTo>
                <a:lnTo>
                  <a:pt x="150" y="564"/>
                </a:lnTo>
                <a:lnTo>
                  <a:pt x="144" y="554"/>
                </a:lnTo>
                <a:lnTo>
                  <a:pt x="140" y="544"/>
                </a:lnTo>
                <a:lnTo>
                  <a:pt x="146" y="540"/>
                </a:lnTo>
                <a:lnTo>
                  <a:pt x="146" y="534"/>
                </a:lnTo>
                <a:lnTo>
                  <a:pt x="144" y="520"/>
                </a:lnTo>
                <a:lnTo>
                  <a:pt x="138" y="520"/>
                </a:lnTo>
                <a:lnTo>
                  <a:pt x="138" y="508"/>
                </a:lnTo>
                <a:lnTo>
                  <a:pt x="130" y="494"/>
                </a:lnTo>
                <a:lnTo>
                  <a:pt x="132" y="484"/>
                </a:lnTo>
                <a:lnTo>
                  <a:pt x="128" y="478"/>
                </a:lnTo>
                <a:lnTo>
                  <a:pt x="132" y="468"/>
                </a:lnTo>
                <a:lnTo>
                  <a:pt x="126" y="464"/>
                </a:lnTo>
                <a:lnTo>
                  <a:pt x="130" y="456"/>
                </a:lnTo>
                <a:lnTo>
                  <a:pt x="116" y="440"/>
                </a:lnTo>
                <a:lnTo>
                  <a:pt x="114" y="446"/>
                </a:lnTo>
                <a:lnTo>
                  <a:pt x="102" y="454"/>
                </a:lnTo>
                <a:lnTo>
                  <a:pt x="90" y="456"/>
                </a:lnTo>
                <a:lnTo>
                  <a:pt x="82" y="462"/>
                </a:lnTo>
                <a:lnTo>
                  <a:pt x="72" y="450"/>
                </a:lnTo>
                <a:lnTo>
                  <a:pt x="64" y="446"/>
                </a:lnTo>
                <a:lnTo>
                  <a:pt x="72" y="430"/>
                </a:lnTo>
                <a:lnTo>
                  <a:pt x="68" y="420"/>
                </a:lnTo>
                <a:lnTo>
                  <a:pt x="86" y="410"/>
                </a:lnTo>
                <a:lnTo>
                  <a:pt x="84" y="404"/>
                </a:lnTo>
                <a:lnTo>
                  <a:pt x="86" y="398"/>
                </a:lnTo>
                <a:lnTo>
                  <a:pt x="80" y="394"/>
                </a:lnTo>
                <a:lnTo>
                  <a:pt x="86" y="382"/>
                </a:lnTo>
                <a:lnTo>
                  <a:pt x="82" y="374"/>
                </a:lnTo>
                <a:lnTo>
                  <a:pt x="90" y="372"/>
                </a:lnTo>
                <a:lnTo>
                  <a:pt x="90" y="362"/>
                </a:lnTo>
                <a:lnTo>
                  <a:pt x="102" y="340"/>
                </a:lnTo>
                <a:lnTo>
                  <a:pt x="100" y="334"/>
                </a:lnTo>
                <a:lnTo>
                  <a:pt x="106" y="332"/>
                </a:lnTo>
                <a:lnTo>
                  <a:pt x="110" y="316"/>
                </a:lnTo>
                <a:lnTo>
                  <a:pt x="88" y="314"/>
                </a:lnTo>
                <a:lnTo>
                  <a:pt x="84" y="308"/>
                </a:lnTo>
                <a:lnTo>
                  <a:pt x="86" y="304"/>
                </a:lnTo>
                <a:lnTo>
                  <a:pt x="84" y="298"/>
                </a:lnTo>
                <a:lnTo>
                  <a:pt x="74" y="302"/>
                </a:lnTo>
                <a:lnTo>
                  <a:pt x="76" y="294"/>
                </a:lnTo>
                <a:lnTo>
                  <a:pt x="66" y="284"/>
                </a:lnTo>
                <a:lnTo>
                  <a:pt x="66" y="272"/>
                </a:lnTo>
                <a:lnTo>
                  <a:pt x="58" y="262"/>
                </a:lnTo>
                <a:lnTo>
                  <a:pt x="42" y="224"/>
                </a:lnTo>
                <a:lnTo>
                  <a:pt x="28" y="216"/>
                </a:lnTo>
                <a:lnTo>
                  <a:pt x="22" y="204"/>
                </a:lnTo>
                <a:lnTo>
                  <a:pt x="12" y="196"/>
                </a:lnTo>
                <a:lnTo>
                  <a:pt x="20" y="190"/>
                </a:lnTo>
                <a:lnTo>
                  <a:pt x="14" y="180"/>
                </a:lnTo>
                <a:lnTo>
                  <a:pt x="20" y="174"/>
                </a:lnTo>
                <a:lnTo>
                  <a:pt x="20" y="162"/>
                </a:lnTo>
                <a:lnTo>
                  <a:pt x="0" y="120"/>
                </a:lnTo>
                <a:lnTo>
                  <a:pt x="26" y="0"/>
                </a:lnTo>
                <a:lnTo>
                  <a:pt x="190" y="36"/>
                </a:lnTo>
                <a:lnTo>
                  <a:pt x="528" y="98"/>
                </a:lnTo>
                <a:lnTo>
                  <a:pt x="1030" y="162"/>
                </a:lnTo>
                <a:lnTo>
                  <a:pt x="982" y="658"/>
                </a:lnTo>
                <a:lnTo>
                  <a:pt x="902" y="65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Freeform 629"/>
          <p:cNvSpPr>
            <a:spLocks/>
          </p:cNvSpPr>
          <p:nvPr/>
        </p:nvSpPr>
        <p:spPr bwMode="auto">
          <a:xfrm>
            <a:off x="6986588" y="2722563"/>
            <a:ext cx="923925" cy="593725"/>
          </a:xfrm>
          <a:custGeom>
            <a:avLst/>
            <a:gdLst>
              <a:gd name="T0" fmla="*/ 2147483647 w 582"/>
              <a:gd name="T1" fmla="*/ 2147483647 h 374"/>
              <a:gd name="T2" fmla="*/ 2147483647 w 582"/>
              <a:gd name="T3" fmla="*/ 2147483647 h 374"/>
              <a:gd name="T4" fmla="*/ 2147483647 w 582"/>
              <a:gd name="T5" fmla="*/ 2147483647 h 374"/>
              <a:gd name="T6" fmla="*/ 2147483647 w 582"/>
              <a:gd name="T7" fmla="*/ 2147483647 h 374"/>
              <a:gd name="T8" fmla="*/ 2147483647 w 582"/>
              <a:gd name="T9" fmla="*/ 2147483647 h 374"/>
              <a:gd name="T10" fmla="*/ 2147483647 w 582"/>
              <a:gd name="T11" fmla="*/ 2147483647 h 374"/>
              <a:gd name="T12" fmla="*/ 2147483647 w 582"/>
              <a:gd name="T13" fmla="*/ 2147483647 h 374"/>
              <a:gd name="T14" fmla="*/ 2147483647 w 582"/>
              <a:gd name="T15" fmla="*/ 2147483647 h 374"/>
              <a:gd name="T16" fmla="*/ 2147483647 w 582"/>
              <a:gd name="T17" fmla="*/ 2147483647 h 374"/>
              <a:gd name="T18" fmla="*/ 2147483647 w 582"/>
              <a:gd name="T19" fmla="*/ 2147483647 h 374"/>
              <a:gd name="T20" fmla="*/ 2147483647 w 582"/>
              <a:gd name="T21" fmla="*/ 2147483647 h 374"/>
              <a:gd name="T22" fmla="*/ 2147483647 w 582"/>
              <a:gd name="T23" fmla="*/ 2147483647 h 374"/>
              <a:gd name="T24" fmla="*/ 2147483647 w 582"/>
              <a:gd name="T25" fmla="*/ 2147483647 h 374"/>
              <a:gd name="T26" fmla="*/ 2147483647 w 582"/>
              <a:gd name="T27" fmla="*/ 2147483647 h 374"/>
              <a:gd name="T28" fmla="*/ 2147483647 w 582"/>
              <a:gd name="T29" fmla="*/ 2147483647 h 374"/>
              <a:gd name="T30" fmla="*/ 2147483647 w 582"/>
              <a:gd name="T31" fmla="*/ 2147483647 h 374"/>
              <a:gd name="T32" fmla="*/ 2147483647 w 582"/>
              <a:gd name="T33" fmla="*/ 2147483647 h 374"/>
              <a:gd name="T34" fmla="*/ 2147483647 w 582"/>
              <a:gd name="T35" fmla="*/ 2147483647 h 374"/>
              <a:gd name="T36" fmla="*/ 2147483647 w 582"/>
              <a:gd name="T37" fmla="*/ 2147483647 h 374"/>
              <a:gd name="T38" fmla="*/ 2147483647 w 582"/>
              <a:gd name="T39" fmla="*/ 2147483647 h 374"/>
              <a:gd name="T40" fmla="*/ 2147483647 w 582"/>
              <a:gd name="T41" fmla="*/ 2147483647 h 374"/>
              <a:gd name="T42" fmla="*/ 2147483647 w 582"/>
              <a:gd name="T43" fmla="*/ 2147483647 h 374"/>
              <a:gd name="T44" fmla="*/ 2147483647 w 582"/>
              <a:gd name="T45" fmla="*/ 0 h 374"/>
              <a:gd name="T46" fmla="*/ 2147483647 w 582"/>
              <a:gd name="T47" fmla="*/ 2147483647 h 374"/>
              <a:gd name="T48" fmla="*/ 2147483647 w 582"/>
              <a:gd name="T49" fmla="*/ 2147483647 h 374"/>
              <a:gd name="T50" fmla="*/ 2147483647 w 582"/>
              <a:gd name="T51" fmla="*/ 2147483647 h 374"/>
              <a:gd name="T52" fmla="*/ 2147483647 w 582"/>
              <a:gd name="T53" fmla="*/ 2147483647 h 374"/>
              <a:gd name="T54" fmla="*/ 0 w 582"/>
              <a:gd name="T55" fmla="*/ 2147483647 h 374"/>
              <a:gd name="T56" fmla="*/ 2147483647 w 582"/>
              <a:gd name="T57" fmla="*/ 2147483647 h 374"/>
              <a:gd name="T58" fmla="*/ 2147483647 w 582"/>
              <a:gd name="T59" fmla="*/ 2147483647 h 374"/>
              <a:gd name="T60" fmla="*/ 2147483647 w 582"/>
              <a:gd name="T61" fmla="*/ 2147483647 h 374"/>
              <a:gd name="T62" fmla="*/ 2147483647 w 582"/>
              <a:gd name="T63" fmla="*/ 2147483647 h 374"/>
              <a:gd name="T64" fmla="*/ 2147483647 w 582"/>
              <a:gd name="T65" fmla="*/ 2147483647 h 374"/>
              <a:gd name="T66" fmla="*/ 2147483647 w 582"/>
              <a:gd name="T67" fmla="*/ 2147483647 h 374"/>
              <a:gd name="T68" fmla="*/ 2147483647 w 582"/>
              <a:gd name="T69" fmla="*/ 2147483647 h 374"/>
              <a:gd name="T70" fmla="*/ 2147483647 w 582"/>
              <a:gd name="T71" fmla="*/ 2147483647 h 374"/>
              <a:gd name="T72" fmla="*/ 2147483647 w 582"/>
              <a:gd name="T73" fmla="*/ 2147483647 h 374"/>
              <a:gd name="T74" fmla="*/ 2147483647 w 582"/>
              <a:gd name="T75" fmla="*/ 2147483647 h 374"/>
              <a:gd name="T76" fmla="*/ 2147483647 w 582"/>
              <a:gd name="T77" fmla="*/ 2147483647 h 37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82" h="374">
                <a:moveTo>
                  <a:pt x="582" y="216"/>
                </a:moveTo>
                <a:lnTo>
                  <a:pt x="554" y="192"/>
                </a:lnTo>
                <a:lnTo>
                  <a:pt x="546" y="190"/>
                </a:lnTo>
                <a:lnTo>
                  <a:pt x="540" y="176"/>
                </a:lnTo>
                <a:lnTo>
                  <a:pt x="530" y="176"/>
                </a:lnTo>
                <a:lnTo>
                  <a:pt x="524" y="160"/>
                </a:lnTo>
                <a:lnTo>
                  <a:pt x="526" y="162"/>
                </a:lnTo>
                <a:lnTo>
                  <a:pt x="524" y="152"/>
                </a:lnTo>
                <a:lnTo>
                  <a:pt x="530" y="146"/>
                </a:lnTo>
                <a:lnTo>
                  <a:pt x="532" y="134"/>
                </a:lnTo>
                <a:lnTo>
                  <a:pt x="524" y="122"/>
                </a:lnTo>
                <a:lnTo>
                  <a:pt x="534" y="108"/>
                </a:lnTo>
                <a:lnTo>
                  <a:pt x="544" y="80"/>
                </a:lnTo>
                <a:lnTo>
                  <a:pt x="552" y="66"/>
                </a:lnTo>
                <a:lnTo>
                  <a:pt x="548" y="60"/>
                </a:lnTo>
                <a:lnTo>
                  <a:pt x="524" y="56"/>
                </a:lnTo>
                <a:lnTo>
                  <a:pt x="512" y="42"/>
                </a:lnTo>
                <a:lnTo>
                  <a:pt x="510" y="22"/>
                </a:lnTo>
                <a:lnTo>
                  <a:pt x="504" y="20"/>
                </a:lnTo>
                <a:lnTo>
                  <a:pt x="506" y="16"/>
                </a:lnTo>
                <a:lnTo>
                  <a:pt x="488" y="14"/>
                </a:lnTo>
                <a:lnTo>
                  <a:pt x="484" y="4"/>
                </a:lnTo>
                <a:lnTo>
                  <a:pt x="472" y="0"/>
                </a:lnTo>
                <a:lnTo>
                  <a:pt x="70" y="76"/>
                </a:lnTo>
                <a:lnTo>
                  <a:pt x="64" y="42"/>
                </a:lnTo>
                <a:lnTo>
                  <a:pt x="50" y="54"/>
                </a:lnTo>
                <a:lnTo>
                  <a:pt x="32" y="60"/>
                </a:lnTo>
                <a:lnTo>
                  <a:pt x="0" y="90"/>
                </a:lnTo>
                <a:lnTo>
                  <a:pt x="44" y="374"/>
                </a:lnTo>
                <a:lnTo>
                  <a:pt x="144" y="358"/>
                </a:lnTo>
                <a:lnTo>
                  <a:pt x="494" y="292"/>
                </a:lnTo>
                <a:lnTo>
                  <a:pt x="504" y="274"/>
                </a:lnTo>
                <a:lnTo>
                  <a:pt x="516" y="272"/>
                </a:lnTo>
                <a:lnTo>
                  <a:pt x="530" y="276"/>
                </a:lnTo>
                <a:lnTo>
                  <a:pt x="534" y="270"/>
                </a:lnTo>
                <a:lnTo>
                  <a:pt x="552" y="260"/>
                </a:lnTo>
                <a:lnTo>
                  <a:pt x="554" y="256"/>
                </a:lnTo>
                <a:lnTo>
                  <a:pt x="552" y="252"/>
                </a:lnTo>
                <a:lnTo>
                  <a:pt x="582" y="21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Freeform 630"/>
          <p:cNvSpPr>
            <a:spLocks/>
          </p:cNvSpPr>
          <p:nvPr/>
        </p:nvSpPr>
        <p:spPr bwMode="auto">
          <a:xfrm>
            <a:off x="4999038" y="4826000"/>
            <a:ext cx="869950" cy="784225"/>
          </a:xfrm>
          <a:custGeom>
            <a:avLst/>
            <a:gdLst>
              <a:gd name="T0" fmla="*/ 2147483647 w 548"/>
              <a:gd name="T1" fmla="*/ 2147483647 h 494"/>
              <a:gd name="T2" fmla="*/ 2147483647 w 548"/>
              <a:gd name="T3" fmla="*/ 2147483647 h 494"/>
              <a:gd name="T4" fmla="*/ 2147483647 w 548"/>
              <a:gd name="T5" fmla="*/ 2147483647 h 494"/>
              <a:gd name="T6" fmla="*/ 2147483647 w 548"/>
              <a:gd name="T7" fmla="*/ 2147483647 h 494"/>
              <a:gd name="T8" fmla="*/ 2147483647 w 548"/>
              <a:gd name="T9" fmla="*/ 2147483647 h 494"/>
              <a:gd name="T10" fmla="*/ 2147483647 w 548"/>
              <a:gd name="T11" fmla="*/ 2147483647 h 494"/>
              <a:gd name="T12" fmla="*/ 2147483647 w 548"/>
              <a:gd name="T13" fmla="*/ 2147483647 h 494"/>
              <a:gd name="T14" fmla="*/ 2147483647 w 548"/>
              <a:gd name="T15" fmla="*/ 2147483647 h 494"/>
              <a:gd name="T16" fmla="*/ 2147483647 w 548"/>
              <a:gd name="T17" fmla="*/ 2147483647 h 494"/>
              <a:gd name="T18" fmla="*/ 2147483647 w 548"/>
              <a:gd name="T19" fmla="*/ 2147483647 h 494"/>
              <a:gd name="T20" fmla="*/ 2147483647 w 548"/>
              <a:gd name="T21" fmla="*/ 2147483647 h 494"/>
              <a:gd name="T22" fmla="*/ 2147483647 w 548"/>
              <a:gd name="T23" fmla="*/ 2147483647 h 494"/>
              <a:gd name="T24" fmla="*/ 2147483647 w 548"/>
              <a:gd name="T25" fmla="*/ 2147483647 h 494"/>
              <a:gd name="T26" fmla="*/ 2147483647 w 548"/>
              <a:gd name="T27" fmla="*/ 2147483647 h 494"/>
              <a:gd name="T28" fmla="*/ 2147483647 w 548"/>
              <a:gd name="T29" fmla="*/ 2147483647 h 494"/>
              <a:gd name="T30" fmla="*/ 2147483647 w 548"/>
              <a:gd name="T31" fmla="*/ 2147483647 h 494"/>
              <a:gd name="T32" fmla="*/ 2147483647 w 548"/>
              <a:gd name="T33" fmla="*/ 2147483647 h 494"/>
              <a:gd name="T34" fmla="*/ 2147483647 w 548"/>
              <a:gd name="T35" fmla="*/ 2147483647 h 494"/>
              <a:gd name="T36" fmla="*/ 2147483647 w 548"/>
              <a:gd name="T37" fmla="*/ 2147483647 h 494"/>
              <a:gd name="T38" fmla="*/ 2147483647 w 548"/>
              <a:gd name="T39" fmla="*/ 2147483647 h 494"/>
              <a:gd name="T40" fmla="*/ 2147483647 w 548"/>
              <a:gd name="T41" fmla="*/ 2147483647 h 494"/>
              <a:gd name="T42" fmla="*/ 2147483647 w 548"/>
              <a:gd name="T43" fmla="*/ 2147483647 h 494"/>
              <a:gd name="T44" fmla="*/ 2147483647 w 548"/>
              <a:gd name="T45" fmla="*/ 2147483647 h 494"/>
              <a:gd name="T46" fmla="*/ 2147483647 w 548"/>
              <a:gd name="T47" fmla="*/ 2147483647 h 494"/>
              <a:gd name="T48" fmla="*/ 2147483647 w 548"/>
              <a:gd name="T49" fmla="*/ 2147483647 h 494"/>
              <a:gd name="T50" fmla="*/ 2147483647 w 548"/>
              <a:gd name="T51" fmla="*/ 2147483647 h 494"/>
              <a:gd name="T52" fmla="*/ 2147483647 w 548"/>
              <a:gd name="T53" fmla="*/ 2147483647 h 494"/>
              <a:gd name="T54" fmla="*/ 2147483647 w 548"/>
              <a:gd name="T55" fmla="*/ 2147483647 h 494"/>
              <a:gd name="T56" fmla="*/ 2147483647 w 548"/>
              <a:gd name="T57" fmla="*/ 2147483647 h 494"/>
              <a:gd name="T58" fmla="*/ 2147483647 w 548"/>
              <a:gd name="T59" fmla="*/ 2147483647 h 494"/>
              <a:gd name="T60" fmla="*/ 2147483647 w 548"/>
              <a:gd name="T61" fmla="*/ 2147483647 h 494"/>
              <a:gd name="T62" fmla="*/ 2147483647 w 548"/>
              <a:gd name="T63" fmla="*/ 2147483647 h 494"/>
              <a:gd name="T64" fmla="*/ 2147483647 w 548"/>
              <a:gd name="T65" fmla="*/ 2147483647 h 494"/>
              <a:gd name="T66" fmla="*/ 2147483647 w 548"/>
              <a:gd name="T67" fmla="*/ 2147483647 h 494"/>
              <a:gd name="T68" fmla="*/ 2147483647 w 548"/>
              <a:gd name="T69" fmla="*/ 2147483647 h 494"/>
              <a:gd name="T70" fmla="*/ 2147483647 w 548"/>
              <a:gd name="T71" fmla="*/ 2147483647 h 494"/>
              <a:gd name="T72" fmla="*/ 2147483647 w 548"/>
              <a:gd name="T73" fmla="*/ 2147483647 h 494"/>
              <a:gd name="T74" fmla="*/ 0 w 548"/>
              <a:gd name="T75" fmla="*/ 2147483647 h 494"/>
              <a:gd name="T76" fmla="*/ 2147483647 w 548"/>
              <a:gd name="T77" fmla="*/ 0 h 494"/>
              <a:gd name="T78" fmla="*/ 2147483647 w 548"/>
              <a:gd name="T79" fmla="*/ 2147483647 h 494"/>
              <a:gd name="T80" fmla="*/ 2147483647 w 548"/>
              <a:gd name="T81" fmla="*/ 2147483647 h 494"/>
              <a:gd name="T82" fmla="*/ 2147483647 w 548"/>
              <a:gd name="T83" fmla="*/ 2147483647 h 494"/>
              <a:gd name="T84" fmla="*/ 2147483647 w 548"/>
              <a:gd name="T85" fmla="*/ 2147483647 h 494"/>
              <a:gd name="T86" fmla="*/ 2147483647 w 548"/>
              <a:gd name="T87" fmla="*/ 2147483647 h 494"/>
              <a:gd name="T88" fmla="*/ 2147483647 w 548"/>
              <a:gd name="T89" fmla="*/ 2147483647 h 494"/>
              <a:gd name="T90" fmla="*/ 2147483647 w 548"/>
              <a:gd name="T91" fmla="*/ 2147483647 h 494"/>
              <a:gd name="T92" fmla="*/ 2147483647 w 548"/>
              <a:gd name="T93" fmla="*/ 2147483647 h 494"/>
              <a:gd name="T94" fmla="*/ 2147483647 w 548"/>
              <a:gd name="T95" fmla="*/ 2147483647 h 494"/>
              <a:gd name="T96" fmla="*/ 2147483647 w 548"/>
              <a:gd name="T97" fmla="*/ 2147483647 h 494"/>
              <a:gd name="T98" fmla="*/ 2147483647 w 548"/>
              <a:gd name="T99" fmla="*/ 2147483647 h 494"/>
              <a:gd name="T100" fmla="*/ 2147483647 w 548"/>
              <a:gd name="T101" fmla="*/ 2147483647 h 4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8" h="494">
                <a:moveTo>
                  <a:pt x="490" y="340"/>
                </a:moveTo>
                <a:lnTo>
                  <a:pt x="428" y="324"/>
                </a:lnTo>
                <a:lnTo>
                  <a:pt x="404" y="334"/>
                </a:lnTo>
                <a:lnTo>
                  <a:pt x="400" y="356"/>
                </a:lnTo>
                <a:lnTo>
                  <a:pt x="416" y="368"/>
                </a:lnTo>
                <a:lnTo>
                  <a:pt x="436" y="366"/>
                </a:lnTo>
                <a:lnTo>
                  <a:pt x="450" y="354"/>
                </a:lnTo>
                <a:lnTo>
                  <a:pt x="458" y="352"/>
                </a:lnTo>
                <a:lnTo>
                  <a:pt x="464" y="354"/>
                </a:lnTo>
                <a:lnTo>
                  <a:pt x="470" y="376"/>
                </a:lnTo>
                <a:lnTo>
                  <a:pt x="478" y="378"/>
                </a:lnTo>
                <a:lnTo>
                  <a:pt x="490" y="366"/>
                </a:lnTo>
                <a:lnTo>
                  <a:pt x="512" y="354"/>
                </a:lnTo>
                <a:lnTo>
                  <a:pt x="516" y="356"/>
                </a:lnTo>
                <a:lnTo>
                  <a:pt x="522" y="360"/>
                </a:lnTo>
                <a:lnTo>
                  <a:pt x="518" y="388"/>
                </a:lnTo>
                <a:lnTo>
                  <a:pt x="496" y="406"/>
                </a:lnTo>
                <a:lnTo>
                  <a:pt x="488" y="422"/>
                </a:lnTo>
                <a:lnTo>
                  <a:pt x="488" y="428"/>
                </a:lnTo>
                <a:lnTo>
                  <a:pt x="504" y="446"/>
                </a:lnTo>
                <a:lnTo>
                  <a:pt x="538" y="460"/>
                </a:lnTo>
                <a:lnTo>
                  <a:pt x="548" y="472"/>
                </a:lnTo>
                <a:lnTo>
                  <a:pt x="544" y="482"/>
                </a:lnTo>
                <a:lnTo>
                  <a:pt x="522" y="494"/>
                </a:lnTo>
                <a:lnTo>
                  <a:pt x="500" y="466"/>
                </a:lnTo>
                <a:lnTo>
                  <a:pt x="476" y="456"/>
                </a:lnTo>
                <a:lnTo>
                  <a:pt x="460" y="444"/>
                </a:lnTo>
                <a:lnTo>
                  <a:pt x="450" y="444"/>
                </a:lnTo>
                <a:lnTo>
                  <a:pt x="448" y="448"/>
                </a:lnTo>
                <a:lnTo>
                  <a:pt x="448" y="456"/>
                </a:lnTo>
                <a:lnTo>
                  <a:pt x="446" y="462"/>
                </a:lnTo>
                <a:lnTo>
                  <a:pt x="434" y="480"/>
                </a:lnTo>
                <a:lnTo>
                  <a:pt x="402" y="476"/>
                </a:lnTo>
                <a:lnTo>
                  <a:pt x="392" y="482"/>
                </a:lnTo>
                <a:lnTo>
                  <a:pt x="382" y="474"/>
                </a:lnTo>
                <a:lnTo>
                  <a:pt x="366" y="484"/>
                </a:lnTo>
                <a:lnTo>
                  <a:pt x="348" y="480"/>
                </a:lnTo>
                <a:lnTo>
                  <a:pt x="342" y="474"/>
                </a:lnTo>
                <a:lnTo>
                  <a:pt x="320" y="474"/>
                </a:lnTo>
                <a:lnTo>
                  <a:pt x="296" y="440"/>
                </a:lnTo>
                <a:lnTo>
                  <a:pt x="284" y="438"/>
                </a:lnTo>
                <a:lnTo>
                  <a:pt x="270" y="424"/>
                </a:lnTo>
                <a:lnTo>
                  <a:pt x="238" y="410"/>
                </a:lnTo>
                <a:lnTo>
                  <a:pt x="218" y="410"/>
                </a:lnTo>
                <a:lnTo>
                  <a:pt x="212" y="416"/>
                </a:lnTo>
                <a:lnTo>
                  <a:pt x="214" y="428"/>
                </a:lnTo>
                <a:lnTo>
                  <a:pt x="200" y="440"/>
                </a:lnTo>
                <a:lnTo>
                  <a:pt x="86" y="416"/>
                </a:lnTo>
                <a:lnTo>
                  <a:pt x="26" y="426"/>
                </a:lnTo>
                <a:lnTo>
                  <a:pt x="14" y="412"/>
                </a:lnTo>
                <a:lnTo>
                  <a:pt x="26" y="402"/>
                </a:lnTo>
                <a:lnTo>
                  <a:pt x="32" y="390"/>
                </a:lnTo>
                <a:lnTo>
                  <a:pt x="38" y="380"/>
                </a:lnTo>
                <a:lnTo>
                  <a:pt x="42" y="370"/>
                </a:lnTo>
                <a:lnTo>
                  <a:pt x="40" y="352"/>
                </a:lnTo>
                <a:lnTo>
                  <a:pt x="34" y="344"/>
                </a:lnTo>
                <a:lnTo>
                  <a:pt x="40" y="332"/>
                </a:lnTo>
                <a:lnTo>
                  <a:pt x="36" y="318"/>
                </a:lnTo>
                <a:lnTo>
                  <a:pt x="54" y="284"/>
                </a:lnTo>
                <a:lnTo>
                  <a:pt x="54" y="276"/>
                </a:lnTo>
                <a:lnTo>
                  <a:pt x="58" y="270"/>
                </a:lnTo>
                <a:lnTo>
                  <a:pt x="54" y="262"/>
                </a:lnTo>
                <a:lnTo>
                  <a:pt x="60" y="258"/>
                </a:lnTo>
                <a:lnTo>
                  <a:pt x="54" y="250"/>
                </a:lnTo>
                <a:lnTo>
                  <a:pt x="56" y="238"/>
                </a:lnTo>
                <a:lnTo>
                  <a:pt x="54" y="238"/>
                </a:lnTo>
                <a:lnTo>
                  <a:pt x="50" y="236"/>
                </a:lnTo>
                <a:lnTo>
                  <a:pt x="42" y="222"/>
                </a:lnTo>
                <a:lnTo>
                  <a:pt x="44" y="214"/>
                </a:lnTo>
                <a:lnTo>
                  <a:pt x="34" y="202"/>
                </a:lnTo>
                <a:lnTo>
                  <a:pt x="36" y="198"/>
                </a:lnTo>
                <a:lnTo>
                  <a:pt x="24" y="188"/>
                </a:lnTo>
                <a:lnTo>
                  <a:pt x="26" y="174"/>
                </a:lnTo>
                <a:lnTo>
                  <a:pt x="24" y="162"/>
                </a:lnTo>
                <a:lnTo>
                  <a:pt x="0" y="136"/>
                </a:lnTo>
                <a:lnTo>
                  <a:pt x="0" y="8"/>
                </a:lnTo>
                <a:lnTo>
                  <a:pt x="306" y="0"/>
                </a:lnTo>
                <a:lnTo>
                  <a:pt x="304" y="6"/>
                </a:lnTo>
                <a:lnTo>
                  <a:pt x="314" y="10"/>
                </a:lnTo>
                <a:lnTo>
                  <a:pt x="306" y="32"/>
                </a:lnTo>
                <a:lnTo>
                  <a:pt x="316" y="40"/>
                </a:lnTo>
                <a:lnTo>
                  <a:pt x="306" y="46"/>
                </a:lnTo>
                <a:lnTo>
                  <a:pt x="314" y="58"/>
                </a:lnTo>
                <a:lnTo>
                  <a:pt x="314" y="70"/>
                </a:lnTo>
                <a:lnTo>
                  <a:pt x="336" y="86"/>
                </a:lnTo>
                <a:lnTo>
                  <a:pt x="324" y="110"/>
                </a:lnTo>
                <a:lnTo>
                  <a:pt x="316" y="110"/>
                </a:lnTo>
                <a:lnTo>
                  <a:pt x="318" y="126"/>
                </a:lnTo>
                <a:lnTo>
                  <a:pt x="290" y="152"/>
                </a:lnTo>
                <a:lnTo>
                  <a:pt x="284" y="182"/>
                </a:lnTo>
                <a:lnTo>
                  <a:pt x="274" y="192"/>
                </a:lnTo>
                <a:lnTo>
                  <a:pt x="278" y="206"/>
                </a:lnTo>
                <a:lnTo>
                  <a:pt x="274" y="218"/>
                </a:lnTo>
                <a:lnTo>
                  <a:pt x="260" y="224"/>
                </a:lnTo>
                <a:lnTo>
                  <a:pt x="270" y="248"/>
                </a:lnTo>
                <a:lnTo>
                  <a:pt x="262" y="258"/>
                </a:lnTo>
                <a:lnTo>
                  <a:pt x="262" y="256"/>
                </a:lnTo>
                <a:lnTo>
                  <a:pt x="470" y="248"/>
                </a:lnTo>
                <a:lnTo>
                  <a:pt x="460" y="290"/>
                </a:lnTo>
                <a:lnTo>
                  <a:pt x="466" y="302"/>
                </a:lnTo>
                <a:lnTo>
                  <a:pt x="480" y="314"/>
                </a:lnTo>
                <a:lnTo>
                  <a:pt x="490" y="34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Freeform 631"/>
          <p:cNvSpPr>
            <a:spLocks/>
          </p:cNvSpPr>
          <p:nvPr/>
        </p:nvSpPr>
        <p:spPr bwMode="auto">
          <a:xfrm>
            <a:off x="7897813" y="2014538"/>
            <a:ext cx="266700" cy="495300"/>
          </a:xfrm>
          <a:custGeom>
            <a:avLst/>
            <a:gdLst>
              <a:gd name="T0" fmla="*/ 2147483647 w 168"/>
              <a:gd name="T1" fmla="*/ 2147483647 h 312"/>
              <a:gd name="T2" fmla="*/ 2147483647 w 168"/>
              <a:gd name="T3" fmla="*/ 2147483647 h 312"/>
              <a:gd name="T4" fmla="*/ 2147483647 w 168"/>
              <a:gd name="T5" fmla="*/ 2147483647 h 312"/>
              <a:gd name="T6" fmla="*/ 2147483647 w 168"/>
              <a:gd name="T7" fmla="*/ 2147483647 h 312"/>
              <a:gd name="T8" fmla="*/ 2147483647 w 168"/>
              <a:gd name="T9" fmla="*/ 2147483647 h 312"/>
              <a:gd name="T10" fmla="*/ 2147483647 w 168"/>
              <a:gd name="T11" fmla="*/ 2147483647 h 312"/>
              <a:gd name="T12" fmla="*/ 2147483647 w 168"/>
              <a:gd name="T13" fmla="*/ 2147483647 h 312"/>
              <a:gd name="T14" fmla="*/ 2147483647 w 168"/>
              <a:gd name="T15" fmla="*/ 2147483647 h 312"/>
              <a:gd name="T16" fmla="*/ 2147483647 w 168"/>
              <a:gd name="T17" fmla="*/ 2147483647 h 312"/>
              <a:gd name="T18" fmla="*/ 2147483647 w 168"/>
              <a:gd name="T19" fmla="*/ 2147483647 h 312"/>
              <a:gd name="T20" fmla="*/ 2147483647 w 168"/>
              <a:gd name="T21" fmla="*/ 2147483647 h 312"/>
              <a:gd name="T22" fmla="*/ 2147483647 w 168"/>
              <a:gd name="T23" fmla="*/ 0 h 312"/>
              <a:gd name="T24" fmla="*/ 0 w 168"/>
              <a:gd name="T25" fmla="*/ 2147483647 h 312"/>
              <a:gd name="T26" fmla="*/ 2147483647 w 168"/>
              <a:gd name="T27" fmla="*/ 2147483647 h 312"/>
              <a:gd name="T28" fmla="*/ 2147483647 w 168"/>
              <a:gd name="T29" fmla="*/ 2147483647 h 312"/>
              <a:gd name="T30" fmla="*/ 2147483647 w 168"/>
              <a:gd name="T31" fmla="*/ 2147483647 h 312"/>
              <a:gd name="T32" fmla="*/ 2147483647 w 168"/>
              <a:gd name="T33" fmla="*/ 2147483647 h 312"/>
              <a:gd name="T34" fmla="*/ 2147483647 w 168"/>
              <a:gd name="T35" fmla="*/ 2147483647 h 312"/>
              <a:gd name="T36" fmla="*/ 2147483647 w 168"/>
              <a:gd name="T37" fmla="*/ 2147483647 h 312"/>
              <a:gd name="T38" fmla="*/ 2147483647 w 168"/>
              <a:gd name="T39" fmla="*/ 2147483647 h 312"/>
              <a:gd name="T40" fmla="*/ 2147483647 w 168"/>
              <a:gd name="T41" fmla="*/ 2147483647 h 312"/>
              <a:gd name="T42" fmla="*/ 2147483647 w 168"/>
              <a:gd name="T43" fmla="*/ 2147483647 h 312"/>
              <a:gd name="T44" fmla="*/ 2147483647 w 168"/>
              <a:gd name="T45" fmla="*/ 2147483647 h 312"/>
              <a:gd name="T46" fmla="*/ 2147483647 w 168"/>
              <a:gd name="T47" fmla="*/ 2147483647 h 312"/>
              <a:gd name="T48" fmla="*/ 2147483647 w 168"/>
              <a:gd name="T49" fmla="*/ 2147483647 h 312"/>
              <a:gd name="T50" fmla="*/ 2147483647 w 168"/>
              <a:gd name="T51" fmla="*/ 2147483647 h 312"/>
              <a:gd name="T52" fmla="*/ 2147483647 w 168"/>
              <a:gd name="T53" fmla="*/ 2147483647 h 312"/>
              <a:gd name="T54" fmla="*/ 2147483647 w 168"/>
              <a:gd name="T55" fmla="*/ 2147483647 h 312"/>
              <a:gd name="T56" fmla="*/ 2147483647 w 168"/>
              <a:gd name="T57" fmla="*/ 2147483647 h 312"/>
              <a:gd name="T58" fmla="*/ 2147483647 w 168"/>
              <a:gd name="T59" fmla="*/ 2147483647 h 31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68" h="312">
                <a:moveTo>
                  <a:pt x="144" y="296"/>
                </a:moveTo>
                <a:lnTo>
                  <a:pt x="132" y="282"/>
                </a:lnTo>
                <a:lnTo>
                  <a:pt x="136" y="262"/>
                </a:lnTo>
                <a:lnTo>
                  <a:pt x="126" y="194"/>
                </a:lnTo>
                <a:lnTo>
                  <a:pt x="140" y="136"/>
                </a:lnTo>
                <a:lnTo>
                  <a:pt x="136" y="92"/>
                </a:lnTo>
                <a:lnTo>
                  <a:pt x="150" y="84"/>
                </a:lnTo>
                <a:lnTo>
                  <a:pt x="168" y="56"/>
                </a:lnTo>
                <a:lnTo>
                  <a:pt x="168" y="46"/>
                </a:lnTo>
                <a:lnTo>
                  <a:pt x="156" y="28"/>
                </a:lnTo>
                <a:lnTo>
                  <a:pt x="162" y="8"/>
                </a:lnTo>
                <a:lnTo>
                  <a:pt x="158" y="0"/>
                </a:lnTo>
                <a:lnTo>
                  <a:pt x="0" y="38"/>
                </a:lnTo>
                <a:lnTo>
                  <a:pt x="4" y="46"/>
                </a:lnTo>
                <a:lnTo>
                  <a:pt x="2" y="54"/>
                </a:lnTo>
                <a:lnTo>
                  <a:pt x="6" y="62"/>
                </a:lnTo>
                <a:lnTo>
                  <a:pt x="8" y="82"/>
                </a:lnTo>
                <a:lnTo>
                  <a:pt x="20" y="102"/>
                </a:lnTo>
                <a:lnTo>
                  <a:pt x="18" y="112"/>
                </a:lnTo>
                <a:lnTo>
                  <a:pt x="24" y="126"/>
                </a:lnTo>
                <a:lnTo>
                  <a:pt x="20" y="134"/>
                </a:lnTo>
                <a:lnTo>
                  <a:pt x="18" y="154"/>
                </a:lnTo>
                <a:lnTo>
                  <a:pt x="34" y="190"/>
                </a:lnTo>
                <a:lnTo>
                  <a:pt x="32" y="204"/>
                </a:lnTo>
                <a:lnTo>
                  <a:pt x="34" y="212"/>
                </a:lnTo>
                <a:lnTo>
                  <a:pt x="42" y="204"/>
                </a:lnTo>
                <a:lnTo>
                  <a:pt x="50" y="212"/>
                </a:lnTo>
                <a:lnTo>
                  <a:pt x="68" y="302"/>
                </a:lnTo>
                <a:lnTo>
                  <a:pt x="72" y="312"/>
                </a:lnTo>
                <a:lnTo>
                  <a:pt x="144" y="29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632"/>
          <p:cNvSpPr>
            <a:spLocks/>
          </p:cNvSpPr>
          <p:nvPr/>
        </p:nvSpPr>
        <p:spPr bwMode="auto">
          <a:xfrm>
            <a:off x="7808913" y="2827338"/>
            <a:ext cx="225425" cy="476250"/>
          </a:xfrm>
          <a:custGeom>
            <a:avLst/>
            <a:gdLst>
              <a:gd name="T0" fmla="*/ 2147483647 w 142"/>
              <a:gd name="T1" fmla="*/ 2147483647 h 300"/>
              <a:gd name="T2" fmla="*/ 2147483647 w 142"/>
              <a:gd name="T3" fmla="*/ 2147483647 h 300"/>
              <a:gd name="T4" fmla="*/ 2147483647 w 142"/>
              <a:gd name="T5" fmla="*/ 2147483647 h 300"/>
              <a:gd name="T6" fmla="*/ 2147483647 w 142"/>
              <a:gd name="T7" fmla="*/ 2147483647 h 300"/>
              <a:gd name="T8" fmla="*/ 2147483647 w 142"/>
              <a:gd name="T9" fmla="*/ 2147483647 h 300"/>
              <a:gd name="T10" fmla="*/ 2147483647 w 142"/>
              <a:gd name="T11" fmla="*/ 2147483647 h 300"/>
              <a:gd name="T12" fmla="*/ 2147483647 w 142"/>
              <a:gd name="T13" fmla="*/ 2147483647 h 300"/>
              <a:gd name="T14" fmla="*/ 2147483647 w 142"/>
              <a:gd name="T15" fmla="*/ 2147483647 h 300"/>
              <a:gd name="T16" fmla="*/ 2147483647 w 142"/>
              <a:gd name="T17" fmla="*/ 2147483647 h 300"/>
              <a:gd name="T18" fmla="*/ 2147483647 w 142"/>
              <a:gd name="T19" fmla="*/ 2147483647 h 300"/>
              <a:gd name="T20" fmla="*/ 2147483647 w 142"/>
              <a:gd name="T21" fmla="*/ 2147483647 h 300"/>
              <a:gd name="T22" fmla="*/ 2147483647 w 142"/>
              <a:gd name="T23" fmla="*/ 2147483647 h 300"/>
              <a:gd name="T24" fmla="*/ 2147483647 w 142"/>
              <a:gd name="T25" fmla="*/ 2147483647 h 300"/>
              <a:gd name="T26" fmla="*/ 2147483647 w 142"/>
              <a:gd name="T27" fmla="*/ 2147483647 h 300"/>
              <a:gd name="T28" fmla="*/ 2147483647 w 142"/>
              <a:gd name="T29" fmla="*/ 2147483647 h 300"/>
              <a:gd name="T30" fmla="*/ 2147483647 w 142"/>
              <a:gd name="T31" fmla="*/ 2147483647 h 300"/>
              <a:gd name="T32" fmla="*/ 2147483647 w 142"/>
              <a:gd name="T33" fmla="*/ 2147483647 h 300"/>
              <a:gd name="T34" fmla="*/ 2147483647 w 142"/>
              <a:gd name="T35" fmla="*/ 2147483647 h 300"/>
              <a:gd name="T36" fmla="*/ 2147483647 w 142"/>
              <a:gd name="T37" fmla="*/ 2147483647 h 300"/>
              <a:gd name="T38" fmla="*/ 2147483647 w 142"/>
              <a:gd name="T39" fmla="*/ 2147483647 h 300"/>
              <a:gd name="T40" fmla="*/ 2147483647 w 142"/>
              <a:gd name="T41" fmla="*/ 2147483647 h 300"/>
              <a:gd name="T42" fmla="*/ 2147483647 w 142"/>
              <a:gd name="T43" fmla="*/ 2147483647 h 300"/>
              <a:gd name="T44" fmla="*/ 2147483647 w 142"/>
              <a:gd name="T45" fmla="*/ 2147483647 h 300"/>
              <a:gd name="T46" fmla="*/ 2147483647 w 142"/>
              <a:gd name="T47" fmla="*/ 2147483647 h 300"/>
              <a:gd name="T48" fmla="*/ 2147483647 w 142"/>
              <a:gd name="T49" fmla="*/ 0 h 300"/>
              <a:gd name="T50" fmla="*/ 2147483647 w 142"/>
              <a:gd name="T51" fmla="*/ 2147483647 h 300"/>
              <a:gd name="T52" fmla="*/ 2147483647 w 142"/>
              <a:gd name="T53" fmla="*/ 2147483647 h 300"/>
              <a:gd name="T54" fmla="*/ 2147483647 w 142"/>
              <a:gd name="T55" fmla="*/ 2147483647 h 300"/>
              <a:gd name="T56" fmla="*/ 2147483647 w 142"/>
              <a:gd name="T57" fmla="*/ 2147483647 h 300"/>
              <a:gd name="T58" fmla="*/ 2147483647 w 142"/>
              <a:gd name="T59" fmla="*/ 2147483647 h 300"/>
              <a:gd name="T60" fmla="*/ 2147483647 w 142"/>
              <a:gd name="T61" fmla="*/ 2147483647 h 300"/>
              <a:gd name="T62" fmla="*/ 2147483647 w 142"/>
              <a:gd name="T63" fmla="*/ 2147483647 h 300"/>
              <a:gd name="T64" fmla="*/ 2147483647 w 142"/>
              <a:gd name="T65" fmla="*/ 2147483647 h 300"/>
              <a:gd name="T66" fmla="*/ 2147483647 w 142"/>
              <a:gd name="T67" fmla="*/ 2147483647 h 300"/>
              <a:gd name="T68" fmla="*/ 2147483647 w 142"/>
              <a:gd name="T69" fmla="*/ 2147483647 h 300"/>
              <a:gd name="T70" fmla="*/ 2147483647 w 142"/>
              <a:gd name="T71" fmla="*/ 2147483647 h 300"/>
              <a:gd name="T72" fmla="*/ 2147483647 w 142"/>
              <a:gd name="T73" fmla="*/ 2147483647 h 300"/>
              <a:gd name="T74" fmla="*/ 2147483647 w 142"/>
              <a:gd name="T75" fmla="*/ 2147483647 h 300"/>
              <a:gd name="T76" fmla="*/ 2147483647 w 142"/>
              <a:gd name="T77" fmla="*/ 2147483647 h 300"/>
              <a:gd name="T78" fmla="*/ 2147483647 w 142"/>
              <a:gd name="T79" fmla="*/ 2147483647 h 300"/>
              <a:gd name="T80" fmla="*/ 2147483647 w 142"/>
              <a:gd name="T81" fmla="*/ 2147483647 h 300"/>
              <a:gd name="T82" fmla="*/ 2147483647 w 142"/>
              <a:gd name="T83" fmla="*/ 2147483647 h 300"/>
              <a:gd name="T84" fmla="*/ 2147483647 w 142"/>
              <a:gd name="T85" fmla="*/ 2147483647 h 300"/>
              <a:gd name="T86" fmla="*/ 0 w 142"/>
              <a:gd name="T87" fmla="*/ 2147483647 h 300"/>
              <a:gd name="T88" fmla="*/ 2147483647 w 142"/>
              <a:gd name="T89" fmla="*/ 2147483647 h 3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42" h="300">
                <a:moveTo>
                  <a:pt x="6" y="242"/>
                </a:moveTo>
                <a:lnTo>
                  <a:pt x="36" y="264"/>
                </a:lnTo>
                <a:lnTo>
                  <a:pt x="50" y="266"/>
                </a:lnTo>
                <a:lnTo>
                  <a:pt x="64" y="274"/>
                </a:lnTo>
                <a:lnTo>
                  <a:pt x="82" y="272"/>
                </a:lnTo>
                <a:lnTo>
                  <a:pt x="86" y="294"/>
                </a:lnTo>
                <a:lnTo>
                  <a:pt x="90" y="300"/>
                </a:lnTo>
                <a:lnTo>
                  <a:pt x="126" y="220"/>
                </a:lnTo>
                <a:lnTo>
                  <a:pt x="124" y="214"/>
                </a:lnTo>
                <a:lnTo>
                  <a:pt x="132" y="208"/>
                </a:lnTo>
                <a:lnTo>
                  <a:pt x="134" y="202"/>
                </a:lnTo>
                <a:lnTo>
                  <a:pt x="132" y="166"/>
                </a:lnTo>
                <a:lnTo>
                  <a:pt x="134" y="162"/>
                </a:lnTo>
                <a:lnTo>
                  <a:pt x="138" y="162"/>
                </a:lnTo>
                <a:lnTo>
                  <a:pt x="142" y="160"/>
                </a:lnTo>
                <a:lnTo>
                  <a:pt x="142" y="124"/>
                </a:lnTo>
                <a:lnTo>
                  <a:pt x="138" y="116"/>
                </a:lnTo>
                <a:lnTo>
                  <a:pt x="126" y="106"/>
                </a:lnTo>
                <a:lnTo>
                  <a:pt x="112" y="102"/>
                </a:lnTo>
                <a:lnTo>
                  <a:pt x="110" y="100"/>
                </a:lnTo>
                <a:lnTo>
                  <a:pt x="108" y="92"/>
                </a:lnTo>
                <a:lnTo>
                  <a:pt x="112" y="76"/>
                </a:lnTo>
                <a:lnTo>
                  <a:pt x="116" y="70"/>
                </a:lnTo>
                <a:lnTo>
                  <a:pt x="120" y="30"/>
                </a:lnTo>
                <a:lnTo>
                  <a:pt x="34" y="0"/>
                </a:lnTo>
                <a:lnTo>
                  <a:pt x="26" y="14"/>
                </a:lnTo>
                <a:lnTo>
                  <a:pt x="16" y="42"/>
                </a:lnTo>
                <a:lnTo>
                  <a:pt x="6" y="56"/>
                </a:lnTo>
                <a:lnTo>
                  <a:pt x="14" y="68"/>
                </a:lnTo>
                <a:lnTo>
                  <a:pt x="12" y="80"/>
                </a:lnTo>
                <a:lnTo>
                  <a:pt x="6" y="86"/>
                </a:lnTo>
                <a:lnTo>
                  <a:pt x="8" y="96"/>
                </a:lnTo>
                <a:lnTo>
                  <a:pt x="6" y="94"/>
                </a:lnTo>
                <a:lnTo>
                  <a:pt x="12" y="110"/>
                </a:lnTo>
                <a:lnTo>
                  <a:pt x="22" y="110"/>
                </a:lnTo>
                <a:lnTo>
                  <a:pt x="28" y="124"/>
                </a:lnTo>
                <a:lnTo>
                  <a:pt x="36" y="126"/>
                </a:lnTo>
                <a:lnTo>
                  <a:pt x="64" y="150"/>
                </a:lnTo>
                <a:lnTo>
                  <a:pt x="34" y="186"/>
                </a:lnTo>
                <a:lnTo>
                  <a:pt x="36" y="190"/>
                </a:lnTo>
                <a:lnTo>
                  <a:pt x="34" y="194"/>
                </a:lnTo>
                <a:lnTo>
                  <a:pt x="16" y="204"/>
                </a:lnTo>
                <a:lnTo>
                  <a:pt x="6" y="216"/>
                </a:lnTo>
                <a:lnTo>
                  <a:pt x="0" y="234"/>
                </a:lnTo>
                <a:lnTo>
                  <a:pt x="6" y="24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633"/>
          <p:cNvSpPr>
            <a:spLocks/>
          </p:cNvSpPr>
          <p:nvPr/>
        </p:nvSpPr>
        <p:spPr bwMode="auto">
          <a:xfrm>
            <a:off x="8256588" y="2582863"/>
            <a:ext cx="104775" cy="155575"/>
          </a:xfrm>
          <a:custGeom>
            <a:avLst/>
            <a:gdLst>
              <a:gd name="T0" fmla="*/ 2147483647 w 66"/>
              <a:gd name="T1" fmla="*/ 2147483647 h 98"/>
              <a:gd name="T2" fmla="*/ 2147483647 w 66"/>
              <a:gd name="T3" fmla="*/ 2147483647 h 98"/>
              <a:gd name="T4" fmla="*/ 2147483647 w 66"/>
              <a:gd name="T5" fmla="*/ 2147483647 h 98"/>
              <a:gd name="T6" fmla="*/ 2147483647 w 66"/>
              <a:gd name="T7" fmla="*/ 2147483647 h 98"/>
              <a:gd name="T8" fmla="*/ 2147483647 w 66"/>
              <a:gd name="T9" fmla="*/ 2147483647 h 98"/>
              <a:gd name="T10" fmla="*/ 2147483647 w 66"/>
              <a:gd name="T11" fmla="*/ 2147483647 h 98"/>
              <a:gd name="T12" fmla="*/ 2147483647 w 66"/>
              <a:gd name="T13" fmla="*/ 2147483647 h 98"/>
              <a:gd name="T14" fmla="*/ 2147483647 w 66"/>
              <a:gd name="T15" fmla="*/ 2147483647 h 98"/>
              <a:gd name="T16" fmla="*/ 2147483647 w 66"/>
              <a:gd name="T17" fmla="*/ 0 h 98"/>
              <a:gd name="T18" fmla="*/ 0 w 66"/>
              <a:gd name="T19" fmla="*/ 2147483647 h 98"/>
              <a:gd name="T20" fmla="*/ 2147483647 w 66"/>
              <a:gd name="T21" fmla="*/ 2147483647 h 98"/>
              <a:gd name="T22" fmla="*/ 2147483647 w 66"/>
              <a:gd name="T23" fmla="*/ 2147483647 h 98"/>
              <a:gd name="T24" fmla="*/ 2147483647 w 66"/>
              <a:gd name="T25" fmla="*/ 2147483647 h 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6" h="98">
                <a:moveTo>
                  <a:pt x="18" y="98"/>
                </a:moveTo>
                <a:lnTo>
                  <a:pt x="52" y="78"/>
                </a:lnTo>
                <a:lnTo>
                  <a:pt x="60" y="68"/>
                </a:lnTo>
                <a:lnTo>
                  <a:pt x="62" y="40"/>
                </a:lnTo>
                <a:lnTo>
                  <a:pt x="66" y="36"/>
                </a:lnTo>
                <a:lnTo>
                  <a:pt x="48" y="28"/>
                </a:lnTo>
                <a:lnTo>
                  <a:pt x="46" y="16"/>
                </a:lnTo>
                <a:lnTo>
                  <a:pt x="42" y="16"/>
                </a:lnTo>
                <a:lnTo>
                  <a:pt x="38" y="0"/>
                </a:lnTo>
                <a:lnTo>
                  <a:pt x="0" y="10"/>
                </a:lnTo>
                <a:lnTo>
                  <a:pt x="18" y="86"/>
                </a:lnTo>
                <a:lnTo>
                  <a:pt x="16" y="88"/>
                </a:lnTo>
                <a:lnTo>
                  <a:pt x="18" y="9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634"/>
          <p:cNvSpPr>
            <a:spLocks/>
          </p:cNvSpPr>
          <p:nvPr/>
        </p:nvSpPr>
        <p:spPr bwMode="auto">
          <a:xfrm>
            <a:off x="6748463" y="4241800"/>
            <a:ext cx="809625" cy="615950"/>
          </a:xfrm>
          <a:custGeom>
            <a:avLst/>
            <a:gdLst>
              <a:gd name="T0" fmla="*/ 2147483647 w 510"/>
              <a:gd name="T1" fmla="*/ 2147483647 h 388"/>
              <a:gd name="T2" fmla="*/ 2147483647 w 510"/>
              <a:gd name="T3" fmla="*/ 2147483647 h 388"/>
              <a:gd name="T4" fmla="*/ 2147483647 w 510"/>
              <a:gd name="T5" fmla="*/ 2147483647 h 388"/>
              <a:gd name="T6" fmla="*/ 2147483647 w 510"/>
              <a:gd name="T7" fmla="*/ 2147483647 h 388"/>
              <a:gd name="T8" fmla="*/ 2147483647 w 510"/>
              <a:gd name="T9" fmla="*/ 2147483647 h 388"/>
              <a:gd name="T10" fmla="*/ 2147483647 w 510"/>
              <a:gd name="T11" fmla="*/ 2147483647 h 388"/>
              <a:gd name="T12" fmla="*/ 2147483647 w 510"/>
              <a:gd name="T13" fmla="*/ 2147483647 h 388"/>
              <a:gd name="T14" fmla="*/ 2147483647 w 510"/>
              <a:gd name="T15" fmla="*/ 2147483647 h 388"/>
              <a:gd name="T16" fmla="*/ 2147483647 w 510"/>
              <a:gd name="T17" fmla="*/ 2147483647 h 388"/>
              <a:gd name="T18" fmla="*/ 2147483647 w 510"/>
              <a:gd name="T19" fmla="*/ 2147483647 h 388"/>
              <a:gd name="T20" fmla="*/ 2147483647 w 510"/>
              <a:gd name="T21" fmla="*/ 2147483647 h 388"/>
              <a:gd name="T22" fmla="*/ 2147483647 w 510"/>
              <a:gd name="T23" fmla="*/ 2147483647 h 388"/>
              <a:gd name="T24" fmla="*/ 2147483647 w 510"/>
              <a:gd name="T25" fmla="*/ 2147483647 h 388"/>
              <a:gd name="T26" fmla="*/ 2147483647 w 510"/>
              <a:gd name="T27" fmla="*/ 2147483647 h 388"/>
              <a:gd name="T28" fmla="*/ 2147483647 w 510"/>
              <a:gd name="T29" fmla="*/ 2147483647 h 388"/>
              <a:gd name="T30" fmla="*/ 2147483647 w 510"/>
              <a:gd name="T31" fmla="*/ 2147483647 h 388"/>
              <a:gd name="T32" fmla="*/ 2147483647 w 510"/>
              <a:gd name="T33" fmla="*/ 2147483647 h 388"/>
              <a:gd name="T34" fmla="*/ 2147483647 w 510"/>
              <a:gd name="T35" fmla="*/ 2147483647 h 388"/>
              <a:gd name="T36" fmla="*/ 2147483647 w 510"/>
              <a:gd name="T37" fmla="*/ 2147483647 h 388"/>
              <a:gd name="T38" fmla="*/ 2147483647 w 510"/>
              <a:gd name="T39" fmla="*/ 2147483647 h 388"/>
              <a:gd name="T40" fmla="*/ 2147483647 w 510"/>
              <a:gd name="T41" fmla="*/ 2147483647 h 388"/>
              <a:gd name="T42" fmla="*/ 2147483647 w 510"/>
              <a:gd name="T43" fmla="*/ 2147483647 h 388"/>
              <a:gd name="T44" fmla="*/ 2147483647 w 510"/>
              <a:gd name="T45" fmla="*/ 2147483647 h 388"/>
              <a:gd name="T46" fmla="*/ 2147483647 w 510"/>
              <a:gd name="T47" fmla="*/ 2147483647 h 388"/>
              <a:gd name="T48" fmla="*/ 2147483647 w 510"/>
              <a:gd name="T49" fmla="*/ 2147483647 h 388"/>
              <a:gd name="T50" fmla="*/ 2147483647 w 510"/>
              <a:gd name="T51" fmla="*/ 2147483647 h 388"/>
              <a:gd name="T52" fmla="*/ 2147483647 w 510"/>
              <a:gd name="T53" fmla="*/ 2147483647 h 388"/>
              <a:gd name="T54" fmla="*/ 2147483647 w 510"/>
              <a:gd name="T55" fmla="*/ 2147483647 h 388"/>
              <a:gd name="T56" fmla="*/ 2147483647 w 510"/>
              <a:gd name="T57" fmla="*/ 2147483647 h 388"/>
              <a:gd name="T58" fmla="*/ 2147483647 w 510"/>
              <a:gd name="T59" fmla="*/ 2147483647 h 388"/>
              <a:gd name="T60" fmla="*/ 2147483647 w 510"/>
              <a:gd name="T61" fmla="*/ 2147483647 h 388"/>
              <a:gd name="T62" fmla="*/ 2147483647 w 510"/>
              <a:gd name="T63" fmla="*/ 2147483647 h 3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10" h="388">
                <a:moveTo>
                  <a:pt x="302" y="388"/>
                </a:moveTo>
                <a:lnTo>
                  <a:pt x="298" y="378"/>
                </a:lnTo>
                <a:lnTo>
                  <a:pt x="300" y="374"/>
                </a:lnTo>
                <a:lnTo>
                  <a:pt x="316" y="362"/>
                </a:lnTo>
                <a:lnTo>
                  <a:pt x="326" y="360"/>
                </a:lnTo>
                <a:lnTo>
                  <a:pt x="332" y="352"/>
                </a:lnTo>
                <a:lnTo>
                  <a:pt x="314" y="328"/>
                </a:lnTo>
                <a:lnTo>
                  <a:pt x="312" y="324"/>
                </a:lnTo>
                <a:lnTo>
                  <a:pt x="314" y="320"/>
                </a:lnTo>
                <a:lnTo>
                  <a:pt x="374" y="310"/>
                </a:lnTo>
                <a:lnTo>
                  <a:pt x="382" y="306"/>
                </a:lnTo>
                <a:lnTo>
                  <a:pt x="420" y="262"/>
                </a:lnTo>
                <a:lnTo>
                  <a:pt x="424" y="262"/>
                </a:lnTo>
                <a:lnTo>
                  <a:pt x="432" y="254"/>
                </a:lnTo>
                <a:lnTo>
                  <a:pt x="434" y="240"/>
                </a:lnTo>
                <a:lnTo>
                  <a:pt x="450" y="232"/>
                </a:lnTo>
                <a:lnTo>
                  <a:pt x="460" y="220"/>
                </a:lnTo>
                <a:lnTo>
                  <a:pt x="464" y="208"/>
                </a:lnTo>
                <a:lnTo>
                  <a:pt x="458" y="198"/>
                </a:lnTo>
                <a:lnTo>
                  <a:pt x="468" y="186"/>
                </a:lnTo>
                <a:lnTo>
                  <a:pt x="486" y="146"/>
                </a:lnTo>
                <a:lnTo>
                  <a:pt x="510" y="130"/>
                </a:lnTo>
                <a:lnTo>
                  <a:pt x="510" y="120"/>
                </a:lnTo>
                <a:lnTo>
                  <a:pt x="376" y="20"/>
                </a:lnTo>
                <a:lnTo>
                  <a:pt x="260" y="38"/>
                </a:lnTo>
                <a:lnTo>
                  <a:pt x="258" y="20"/>
                </a:lnTo>
                <a:lnTo>
                  <a:pt x="240" y="2"/>
                </a:lnTo>
                <a:lnTo>
                  <a:pt x="232" y="10"/>
                </a:lnTo>
                <a:lnTo>
                  <a:pt x="228" y="0"/>
                </a:lnTo>
                <a:lnTo>
                  <a:pt x="90" y="10"/>
                </a:lnTo>
                <a:lnTo>
                  <a:pt x="86" y="16"/>
                </a:lnTo>
                <a:lnTo>
                  <a:pt x="62" y="24"/>
                </a:lnTo>
                <a:lnTo>
                  <a:pt x="56" y="34"/>
                </a:lnTo>
                <a:lnTo>
                  <a:pt x="52" y="32"/>
                </a:lnTo>
                <a:lnTo>
                  <a:pt x="20" y="44"/>
                </a:lnTo>
                <a:lnTo>
                  <a:pt x="22" y="44"/>
                </a:lnTo>
                <a:lnTo>
                  <a:pt x="20" y="56"/>
                </a:lnTo>
                <a:lnTo>
                  <a:pt x="10" y="64"/>
                </a:lnTo>
                <a:lnTo>
                  <a:pt x="0" y="86"/>
                </a:lnTo>
                <a:lnTo>
                  <a:pt x="38" y="112"/>
                </a:lnTo>
                <a:lnTo>
                  <a:pt x="52" y="110"/>
                </a:lnTo>
                <a:lnTo>
                  <a:pt x="60" y="124"/>
                </a:lnTo>
                <a:lnTo>
                  <a:pt x="72" y="146"/>
                </a:lnTo>
                <a:lnTo>
                  <a:pt x="90" y="164"/>
                </a:lnTo>
                <a:lnTo>
                  <a:pt x="94" y="172"/>
                </a:lnTo>
                <a:lnTo>
                  <a:pt x="124" y="186"/>
                </a:lnTo>
                <a:lnTo>
                  <a:pt x="136" y="204"/>
                </a:lnTo>
                <a:lnTo>
                  <a:pt x="168" y="224"/>
                </a:lnTo>
                <a:lnTo>
                  <a:pt x="168" y="238"/>
                </a:lnTo>
                <a:lnTo>
                  <a:pt x="180" y="242"/>
                </a:lnTo>
                <a:lnTo>
                  <a:pt x="180" y="250"/>
                </a:lnTo>
                <a:lnTo>
                  <a:pt x="190" y="254"/>
                </a:lnTo>
                <a:lnTo>
                  <a:pt x="190" y="260"/>
                </a:lnTo>
                <a:lnTo>
                  <a:pt x="222" y="276"/>
                </a:lnTo>
                <a:lnTo>
                  <a:pt x="222" y="282"/>
                </a:lnTo>
                <a:lnTo>
                  <a:pt x="236" y="306"/>
                </a:lnTo>
                <a:lnTo>
                  <a:pt x="238" y="324"/>
                </a:lnTo>
                <a:lnTo>
                  <a:pt x="256" y="332"/>
                </a:lnTo>
                <a:lnTo>
                  <a:pt x="272" y="356"/>
                </a:lnTo>
                <a:lnTo>
                  <a:pt x="274" y="380"/>
                </a:lnTo>
                <a:lnTo>
                  <a:pt x="302" y="388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Freeform 635"/>
          <p:cNvSpPr>
            <a:spLocks/>
          </p:cNvSpPr>
          <p:nvPr/>
        </p:nvSpPr>
        <p:spPr bwMode="auto">
          <a:xfrm>
            <a:off x="7840663" y="3503613"/>
            <a:ext cx="85725" cy="196850"/>
          </a:xfrm>
          <a:custGeom>
            <a:avLst/>
            <a:gdLst>
              <a:gd name="T0" fmla="*/ 2147483647 w 54"/>
              <a:gd name="T1" fmla="*/ 2147483647 h 124"/>
              <a:gd name="T2" fmla="*/ 2147483647 w 54"/>
              <a:gd name="T3" fmla="*/ 2147483647 h 124"/>
              <a:gd name="T4" fmla="*/ 2147483647 w 54"/>
              <a:gd name="T5" fmla="*/ 2147483647 h 124"/>
              <a:gd name="T6" fmla="*/ 2147483647 w 54"/>
              <a:gd name="T7" fmla="*/ 2147483647 h 124"/>
              <a:gd name="T8" fmla="*/ 0 w 54"/>
              <a:gd name="T9" fmla="*/ 2147483647 h 124"/>
              <a:gd name="T10" fmla="*/ 2147483647 w 54"/>
              <a:gd name="T11" fmla="*/ 2147483647 h 124"/>
              <a:gd name="T12" fmla="*/ 2147483647 w 54"/>
              <a:gd name="T13" fmla="*/ 2147483647 h 124"/>
              <a:gd name="T14" fmla="*/ 2147483647 w 54"/>
              <a:gd name="T15" fmla="*/ 2147483647 h 124"/>
              <a:gd name="T16" fmla="*/ 2147483647 w 54"/>
              <a:gd name="T17" fmla="*/ 2147483647 h 124"/>
              <a:gd name="T18" fmla="*/ 2147483647 w 54"/>
              <a:gd name="T19" fmla="*/ 0 h 124"/>
              <a:gd name="T20" fmla="*/ 2147483647 w 54"/>
              <a:gd name="T21" fmla="*/ 2147483647 h 1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" h="124">
                <a:moveTo>
                  <a:pt x="10" y="18"/>
                </a:moveTo>
                <a:lnTo>
                  <a:pt x="18" y="20"/>
                </a:lnTo>
                <a:lnTo>
                  <a:pt x="18" y="30"/>
                </a:lnTo>
                <a:lnTo>
                  <a:pt x="10" y="34"/>
                </a:lnTo>
                <a:lnTo>
                  <a:pt x="0" y="88"/>
                </a:lnTo>
                <a:lnTo>
                  <a:pt x="10" y="120"/>
                </a:lnTo>
                <a:lnTo>
                  <a:pt x="16" y="124"/>
                </a:lnTo>
                <a:lnTo>
                  <a:pt x="24" y="122"/>
                </a:lnTo>
                <a:lnTo>
                  <a:pt x="28" y="116"/>
                </a:lnTo>
                <a:lnTo>
                  <a:pt x="54" y="0"/>
                </a:lnTo>
                <a:lnTo>
                  <a:pt x="10" y="1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636"/>
          <p:cNvSpPr>
            <a:spLocks/>
          </p:cNvSpPr>
          <p:nvPr/>
        </p:nvSpPr>
        <p:spPr bwMode="auto">
          <a:xfrm>
            <a:off x="866775" y="1087438"/>
            <a:ext cx="1044575" cy="777875"/>
          </a:xfrm>
          <a:custGeom>
            <a:avLst/>
            <a:gdLst>
              <a:gd name="T0" fmla="*/ 2147483647 w 658"/>
              <a:gd name="T1" fmla="*/ 2147483647 h 490"/>
              <a:gd name="T2" fmla="*/ 2147483647 w 658"/>
              <a:gd name="T3" fmla="*/ 2147483647 h 490"/>
              <a:gd name="T4" fmla="*/ 2147483647 w 658"/>
              <a:gd name="T5" fmla="*/ 2147483647 h 490"/>
              <a:gd name="T6" fmla="*/ 2147483647 w 658"/>
              <a:gd name="T7" fmla="*/ 2147483647 h 490"/>
              <a:gd name="T8" fmla="*/ 2147483647 w 658"/>
              <a:gd name="T9" fmla="*/ 2147483647 h 490"/>
              <a:gd name="T10" fmla="*/ 2147483647 w 658"/>
              <a:gd name="T11" fmla="*/ 2147483647 h 490"/>
              <a:gd name="T12" fmla="*/ 2147483647 w 658"/>
              <a:gd name="T13" fmla="*/ 2147483647 h 490"/>
              <a:gd name="T14" fmla="*/ 2147483647 w 658"/>
              <a:gd name="T15" fmla="*/ 2147483647 h 490"/>
              <a:gd name="T16" fmla="*/ 2147483647 w 658"/>
              <a:gd name="T17" fmla="*/ 2147483647 h 490"/>
              <a:gd name="T18" fmla="*/ 2147483647 w 658"/>
              <a:gd name="T19" fmla="*/ 2147483647 h 490"/>
              <a:gd name="T20" fmla="*/ 2147483647 w 658"/>
              <a:gd name="T21" fmla="*/ 2147483647 h 490"/>
              <a:gd name="T22" fmla="*/ 2147483647 w 658"/>
              <a:gd name="T23" fmla="*/ 2147483647 h 490"/>
              <a:gd name="T24" fmla="*/ 2147483647 w 658"/>
              <a:gd name="T25" fmla="*/ 2147483647 h 490"/>
              <a:gd name="T26" fmla="*/ 2147483647 w 658"/>
              <a:gd name="T27" fmla="*/ 2147483647 h 490"/>
              <a:gd name="T28" fmla="*/ 2147483647 w 658"/>
              <a:gd name="T29" fmla="*/ 2147483647 h 490"/>
              <a:gd name="T30" fmla="*/ 2147483647 w 658"/>
              <a:gd name="T31" fmla="*/ 2147483647 h 490"/>
              <a:gd name="T32" fmla="*/ 2147483647 w 658"/>
              <a:gd name="T33" fmla="*/ 2147483647 h 490"/>
              <a:gd name="T34" fmla="*/ 2147483647 w 658"/>
              <a:gd name="T35" fmla="*/ 2147483647 h 490"/>
              <a:gd name="T36" fmla="*/ 2147483647 w 658"/>
              <a:gd name="T37" fmla="*/ 2147483647 h 490"/>
              <a:gd name="T38" fmla="*/ 2147483647 w 658"/>
              <a:gd name="T39" fmla="*/ 2147483647 h 490"/>
              <a:gd name="T40" fmla="*/ 2147483647 w 658"/>
              <a:gd name="T41" fmla="*/ 2147483647 h 490"/>
              <a:gd name="T42" fmla="*/ 2147483647 w 658"/>
              <a:gd name="T43" fmla="*/ 2147483647 h 490"/>
              <a:gd name="T44" fmla="*/ 2147483647 w 658"/>
              <a:gd name="T45" fmla="*/ 2147483647 h 490"/>
              <a:gd name="T46" fmla="*/ 2147483647 w 658"/>
              <a:gd name="T47" fmla="*/ 2147483647 h 490"/>
              <a:gd name="T48" fmla="*/ 2147483647 w 658"/>
              <a:gd name="T49" fmla="*/ 2147483647 h 490"/>
              <a:gd name="T50" fmla="*/ 2147483647 w 658"/>
              <a:gd name="T51" fmla="*/ 2147483647 h 490"/>
              <a:gd name="T52" fmla="*/ 2147483647 w 658"/>
              <a:gd name="T53" fmla="*/ 2147483647 h 490"/>
              <a:gd name="T54" fmla="*/ 2147483647 w 658"/>
              <a:gd name="T55" fmla="*/ 2147483647 h 490"/>
              <a:gd name="T56" fmla="*/ 2147483647 w 658"/>
              <a:gd name="T57" fmla="*/ 2147483647 h 490"/>
              <a:gd name="T58" fmla="*/ 2147483647 w 658"/>
              <a:gd name="T59" fmla="*/ 2147483647 h 490"/>
              <a:gd name="T60" fmla="*/ 2147483647 w 658"/>
              <a:gd name="T61" fmla="*/ 2147483647 h 490"/>
              <a:gd name="T62" fmla="*/ 2147483647 w 658"/>
              <a:gd name="T63" fmla="*/ 2147483647 h 490"/>
              <a:gd name="T64" fmla="*/ 2147483647 w 658"/>
              <a:gd name="T65" fmla="*/ 2147483647 h 490"/>
              <a:gd name="T66" fmla="*/ 2147483647 w 658"/>
              <a:gd name="T67" fmla="*/ 2147483647 h 490"/>
              <a:gd name="T68" fmla="*/ 2147483647 w 658"/>
              <a:gd name="T69" fmla="*/ 2147483647 h 490"/>
              <a:gd name="T70" fmla="*/ 2147483647 w 658"/>
              <a:gd name="T71" fmla="*/ 2147483647 h 490"/>
              <a:gd name="T72" fmla="*/ 2147483647 w 658"/>
              <a:gd name="T73" fmla="*/ 2147483647 h 490"/>
              <a:gd name="T74" fmla="*/ 2147483647 w 658"/>
              <a:gd name="T75" fmla="*/ 2147483647 h 490"/>
              <a:gd name="T76" fmla="*/ 2147483647 w 658"/>
              <a:gd name="T77" fmla="*/ 2147483647 h 490"/>
              <a:gd name="T78" fmla="*/ 2147483647 w 658"/>
              <a:gd name="T79" fmla="*/ 2147483647 h 490"/>
              <a:gd name="T80" fmla="*/ 2147483647 w 658"/>
              <a:gd name="T81" fmla="*/ 0 h 4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8" h="490">
                <a:moveTo>
                  <a:pt x="286" y="26"/>
                </a:moveTo>
                <a:lnTo>
                  <a:pt x="658" y="124"/>
                </a:lnTo>
                <a:lnTo>
                  <a:pt x="582" y="442"/>
                </a:lnTo>
                <a:lnTo>
                  <a:pt x="588" y="470"/>
                </a:lnTo>
                <a:lnTo>
                  <a:pt x="580" y="478"/>
                </a:lnTo>
                <a:lnTo>
                  <a:pt x="584" y="490"/>
                </a:lnTo>
                <a:lnTo>
                  <a:pt x="404" y="446"/>
                </a:lnTo>
                <a:lnTo>
                  <a:pt x="394" y="450"/>
                </a:lnTo>
                <a:lnTo>
                  <a:pt x="352" y="442"/>
                </a:lnTo>
                <a:lnTo>
                  <a:pt x="342" y="448"/>
                </a:lnTo>
                <a:lnTo>
                  <a:pt x="316" y="446"/>
                </a:lnTo>
                <a:lnTo>
                  <a:pt x="290" y="450"/>
                </a:lnTo>
                <a:lnTo>
                  <a:pt x="268" y="448"/>
                </a:lnTo>
                <a:lnTo>
                  <a:pt x="258" y="440"/>
                </a:lnTo>
                <a:lnTo>
                  <a:pt x="206" y="442"/>
                </a:lnTo>
                <a:lnTo>
                  <a:pt x="196" y="428"/>
                </a:lnTo>
                <a:lnTo>
                  <a:pt x="154" y="414"/>
                </a:lnTo>
                <a:lnTo>
                  <a:pt x="136" y="420"/>
                </a:lnTo>
                <a:lnTo>
                  <a:pt x="108" y="422"/>
                </a:lnTo>
                <a:lnTo>
                  <a:pt x="72" y="398"/>
                </a:lnTo>
                <a:lnTo>
                  <a:pt x="78" y="360"/>
                </a:lnTo>
                <a:lnTo>
                  <a:pt x="76" y="346"/>
                </a:lnTo>
                <a:lnTo>
                  <a:pt x="42" y="302"/>
                </a:lnTo>
                <a:lnTo>
                  <a:pt x="8" y="292"/>
                </a:lnTo>
                <a:lnTo>
                  <a:pt x="0" y="282"/>
                </a:lnTo>
                <a:lnTo>
                  <a:pt x="8" y="248"/>
                </a:lnTo>
                <a:lnTo>
                  <a:pt x="12" y="254"/>
                </a:lnTo>
                <a:lnTo>
                  <a:pt x="8" y="272"/>
                </a:lnTo>
                <a:lnTo>
                  <a:pt x="14" y="274"/>
                </a:lnTo>
                <a:lnTo>
                  <a:pt x="16" y="270"/>
                </a:lnTo>
                <a:lnTo>
                  <a:pt x="24" y="240"/>
                </a:lnTo>
                <a:lnTo>
                  <a:pt x="24" y="236"/>
                </a:lnTo>
                <a:lnTo>
                  <a:pt x="18" y="236"/>
                </a:lnTo>
                <a:lnTo>
                  <a:pt x="14" y="232"/>
                </a:lnTo>
                <a:lnTo>
                  <a:pt x="12" y="228"/>
                </a:lnTo>
                <a:lnTo>
                  <a:pt x="16" y="218"/>
                </a:lnTo>
                <a:lnTo>
                  <a:pt x="24" y="210"/>
                </a:lnTo>
                <a:lnTo>
                  <a:pt x="28" y="202"/>
                </a:lnTo>
                <a:lnTo>
                  <a:pt x="26" y="192"/>
                </a:lnTo>
                <a:lnTo>
                  <a:pt x="16" y="200"/>
                </a:lnTo>
                <a:lnTo>
                  <a:pt x="14" y="198"/>
                </a:lnTo>
                <a:lnTo>
                  <a:pt x="18" y="98"/>
                </a:lnTo>
                <a:lnTo>
                  <a:pt x="8" y="66"/>
                </a:lnTo>
                <a:lnTo>
                  <a:pt x="8" y="54"/>
                </a:lnTo>
                <a:lnTo>
                  <a:pt x="14" y="40"/>
                </a:lnTo>
                <a:lnTo>
                  <a:pt x="22" y="28"/>
                </a:lnTo>
                <a:lnTo>
                  <a:pt x="30" y="22"/>
                </a:lnTo>
                <a:lnTo>
                  <a:pt x="82" y="64"/>
                </a:lnTo>
                <a:lnTo>
                  <a:pt x="134" y="84"/>
                </a:lnTo>
                <a:lnTo>
                  <a:pt x="152" y="98"/>
                </a:lnTo>
                <a:lnTo>
                  <a:pt x="170" y="102"/>
                </a:lnTo>
                <a:lnTo>
                  <a:pt x="172" y="114"/>
                </a:lnTo>
                <a:lnTo>
                  <a:pt x="164" y="128"/>
                </a:lnTo>
                <a:lnTo>
                  <a:pt x="162" y="130"/>
                </a:lnTo>
                <a:lnTo>
                  <a:pt x="152" y="132"/>
                </a:lnTo>
                <a:lnTo>
                  <a:pt x="124" y="162"/>
                </a:lnTo>
                <a:lnTo>
                  <a:pt x="120" y="180"/>
                </a:lnTo>
                <a:lnTo>
                  <a:pt x="132" y="184"/>
                </a:lnTo>
                <a:lnTo>
                  <a:pt x="136" y="174"/>
                </a:lnTo>
                <a:lnTo>
                  <a:pt x="132" y="172"/>
                </a:lnTo>
                <a:lnTo>
                  <a:pt x="138" y="166"/>
                </a:lnTo>
                <a:lnTo>
                  <a:pt x="156" y="158"/>
                </a:lnTo>
                <a:lnTo>
                  <a:pt x="174" y="140"/>
                </a:lnTo>
                <a:lnTo>
                  <a:pt x="184" y="138"/>
                </a:lnTo>
                <a:lnTo>
                  <a:pt x="186" y="142"/>
                </a:lnTo>
                <a:lnTo>
                  <a:pt x="188" y="152"/>
                </a:lnTo>
                <a:lnTo>
                  <a:pt x="190" y="154"/>
                </a:lnTo>
                <a:lnTo>
                  <a:pt x="206" y="112"/>
                </a:lnTo>
                <a:lnTo>
                  <a:pt x="204" y="80"/>
                </a:lnTo>
                <a:lnTo>
                  <a:pt x="192" y="64"/>
                </a:lnTo>
                <a:lnTo>
                  <a:pt x="192" y="62"/>
                </a:lnTo>
                <a:lnTo>
                  <a:pt x="200" y="62"/>
                </a:lnTo>
                <a:lnTo>
                  <a:pt x="208" y="54"/>
                </a:lnTo>
                <a:lnTo>
                  <a:pt x="214" y="40"/>
                </a:lnTo>
                <a:lnTo>
                  <a:pt x="218" y="40"/>
                </a:lnTo>
                <a:lnTo>
                  <a:pt x="222" y="44"/>
                </a:lnTo>
                <a:lnTo>
                  <a:pt x="226" y="44"/>
                </a:lnTo>
                <a:lnTo>
                  <a:pt x="222" y="36"/>
                </a:lnTo>
                <a:lnTo>
                  <a:pt x="210" y="28"/>
                </a:lnTo>
                <a:lnTo>
                  <a:pt x="200" y="26"/>
                </a:lnTo>
                <a:lnTo>
                  <a:pt x="196" y="14"/>
                </a:lnTo>
                <a:lnTo>
                  <a:pt x="194" y="0"/>
                </a:lnTo>
                <a:lnTo>
                  <a:pt x="286" y="2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637"/>
          <p:cNvSpPr>
            <a:spLocks/>
          </p:cNvSpPr>
          <p:nvPr/>
        </p:nvSpPr>
        <p:spPr bwMode="auto">
          <a:xfrm>
            <a:off x="6646863" y="3313113"/>
            <a:ext cx="1241425" cy="677862"/>
          </a:xfrm>
          <a:custGeom>
            <a:avLst/>
            <a:gdLst>
              <a:gd name="T0" fmla="*/ 2147483647 w 782"/>
              <a:gd name="T1" fmla="*/ 2147483647 h 427"/>
              <a:gd name="T2" fmla="*/ 2147483647 w 782"/>
              <a:gd name="T3" fmla="*/ 2147483647 h 427"/>
              <a:gd name="T4" fmla="*/ 2147483647 w 782"/>
              <a:gd name="T5" fmla="*/ 2147483647 h 427"/>
              <a:gd name="T6" fmla="*/ 2147483647 w 782"/>
              <a:gd name="T7" fmla="*/ 2147483647 h 427"/>
              <a:gd name="T8" fmla="*/ 2147483647 w 782"/>
              <a:gd name="T9" fmla="*/ 2147483647 h 427"/>
              <a:gd name="T10" fmla="*/ 2147483647 w 782"/>
              <a:gd name="T11" fmla="*/ 2147483647 h 427"/>
              <a:gd name="T12" fmla="*/ 2147483647 w 782"/>
              <a:gd name="T13" fmla="*/ 2147483647 h 427"/>
              <a:gd name="T14" fmla="*/ 2147483647 w 782"/>
              <a:gd name="T15" fmla="*/ 2147483647 h 427"/>
              <a:gd name="T16" fmla="*/ 2147483647 w 782"/>
              <a:gd name="T17" fmla="*/ 2147483647 h 427"/>
              <a:gd name="T18" fmla="*/ 2147483647 w 782"/>
              <a:gd name="T19" fmla="*/ 2147483647 h 427"/>
              <a:gd name="T20" fmla="*/ 2147483647 w 782"/>
              <a:gd name="T21" fmla="*/ 2147483647 h 427"/>
              <a:gd name="T22" fmla="*/ 2147483647 w 782"/>
              <a:gd name="T23" fmla="*/ 2147483647 h 427"/>
              <a:gd name="T24" fmla="*/ 2147483647 w 782"/>
              <a:gd name="T25" fmla="*/ 2147483647 h 427"/>
              <a:gd name="T26" fmla="*/ 2147483647 w 782"/>
              <a:gd name="T27" fmla="*/ 2147483647 h 427"/>
              <a:gd name="T28" fmla="*/ 2147483647 w 782"/>
              <a:gd name="T29" fmla="*/ 2147483647 h 427"/>
              <a:gd name="T30" fmla="*/ 2147483647 w 782"/>
              <a:gd name="T31" fmla="*/ 2147483647 h 427"/>
              <a:gd name="T32" fmla="*/ 2147483647 w 782"/>
              <a:gd name="T33" fmla="*/ 2147483647 h 427"/>
              <a:gd name="T34" fmla="*/ 2147483647 w 782"/>
              <a:gd name="T35" fmla="*/ 2147483647 h 427"/>
              <a:gd name="T36" fmla="*/ 2147483647 w 782"/>
              <a:gd name="T37" fmla="*/ 2147483647 h 427"/>
              <a:gd name="T38" fmla="*/ 2147483647 w 782"/>
              <a:gd name="T39" fmla="*/ 2147483647 h 427"/>
              <a:gd name="T40" fmla="*/ 2147483647 w 782"/>
              <a:gd name="T41" fmla="*/ 2147483647 h 427"/>
              <a:gd name="T42" fmla="*/ 2147483647 w 782"/>
              <a:gd name="T43" fmla="*/ 2147483647 h 427"/>
              <a:gd name="T44" fmla="*/ 2147483647 w 782"/>
              <a:gd name="T45" fmla="*/ 2147483647 h 427"/>
              <a:gd name="T46" fmla="*/ 2147483647 w 782"/>
              <a:gd name="T47" fmla="*/ 2147483647 h 427"/>
              <a:gd name="T48" fmla="*/ 2147483647 w 782"/>
              <a:gd name="T49" fmla="*/ 2147483647 h 427"/>
              <a:gd name="T50" fmla="*/ 2147483647 w 782"/>
              <a:gd name="T51" fmla="*/ 2147483647 h 427"/>
              <a:gd name="T52" fmla="*/ 2147483647 w 782"/>
              <a:gd name="T53" fmla="*/ 2147483647 h 427"/>
              <a:gd name="T54" fmla="*/ 2147483647 w 782"/>
              <a:gd name="T55" fmla="*/ 2147483647 h 427"/>
              <a:gd name="T56" fmla="*/ 2147483647 w 782"/>
              <a:gd name="T57" fmla="*/ 2147483647 h 427"/>
              <a:gd name="T58" fmla="*/ 2147483647 w 782"/>
              <a:gd name="T59" fmla="*/ 2147483647 h 427"/>
              <a:gd name="T60" fmla="*/ 2147483647 w 782"/>
              <a:gd name="T61" fmla="*/ 2147483647 h 427"/>
              <a:gd name="T62" fmla="*/ 2147483647 w 782"/>
              <a:gd name="T63" fmla="*/ 2147483647 h 427"/>
              <a:gd name="T64" fmla="*/ 2147483647 w 782"/>
              <a:gd name="T65" fmla="*/ 2147483647 h 427"/>
              <a:gd name="T66" fmla="*/ 2147483647 w 782"/>
              <a:gd name="T67" fmla="*/ 2147483647 h 427"/>
              <a:gd name="T68" fmla="*/ 2147483647 w 782"/>
              <a:gd name="T69" fmla="*/ 2147483647 h 427"/>
              <a:gd name="T70" fmla="*/ 2147483647 w 782"/>
              <a:gd name="T71" fmla="*/ 2147483647 h 427"/>
              <a:gd name="T72" fmla="*/ 2147483647 w 782"/>
              <a:gd name="T73" fmla="*/ 2147483647 h 427"/>
              <a:gd name="T74" fmla="*/ 2147483647 w 782"/>
              <a:gd name="T75" fmla="*/ 2147483647 h 427"/>
              <a:gd name="T76" fmla="*/ 2147483647 w 782"/>
              <a:gd name="T77" fmla="*/ 2147483647 h 427"/>
              <a:gd name="T78" fmla="*/ 2147483647 w 782"/>
              <a:gd name="T79" fmla="*/ 2147483647 h 427"/>
              <a:gd name="T80" fmla="*/ 2147483647 w 782"/>
              <a:gd name="T81" fmla="*/ 2147483647 h 427"/>
              <a:gd name="T82" fmla="*/ 2147483647 w 782"/>
              <a:gd name="T83" fmla="*/ 2147483647 h 427"/>
              <a:gd name="T84" fmla="*/ 2147483647 w 782"/>
              <a:gd name="T85" fmla="*/ 2147483647 h 427"/>
              <a:gd name="T86" fmla="*/ 2147483647 w 782"/>
              <a:gd name="T87" fmla="*/ 2147483647 h 427"/>
              <a:gd name="T88" fmla="*/ 2147483647 w 782"/>
              <a:gd name="T89" fmla="*/ 2147483647 h 427"/>
              <a:gd name="T90" fmla="*/ 2147483647 w 782"/>
              <a:gd name="T91" fmla="*/ 2147483647 h 42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82" h="427">
                <a:moveTo>
                  <a:pt x="704" y="317"/>
                </a:moveTo>
                <a:lnTo>
                  <a:pt x="202" y="401"/>
                </a:lnTo>
                <a:lnTo>
                  <a:pt x="0" y="427"/>
                </a:lnTo>
                <a:lnTo>
                  <a:pt x="54" y="411"/>
                </a:lnTo>
                <a:lnTo>
                  <a:pt x="60" y="397"/>
                </a:lnTo>
                <a:lnTo>
                  <a:pt x="78" y="389"/>
                </a:lnTo>
                <a:lnTo>
                  <a:pt x="78" y="377"/>
                </a:lnTo>
                <a:lnTo>
                  <a:pt x="92" y="369"/>
                </a:lnTo>
                <a:lnTo>
                  <a:pt x="90" y="357"/>
                </a:lnTo>
                <a:lnTo>
                  <a:pt x="156" y="297"/>
                </a:lnTo>
                <a:lnTo>
                  <a:pt x="160" y="299"/>
                </a:lnTo>
                <a:lnTo>
                  <a:pt x="156" y="305"/>
                </a:lnTo>
                <a:lnTo>
                  <a:pt x="162" y="309"/>
                </a:lnTo>
                <a:lnTo>
                  <a:pt x="164" y="317"/>
                </a:lnTo>
                <a:lnTo>
                  <a:pt x="174" y="325"/>
                </a:lnTo>
                <a:lnTo>
                  <a:pt x="196" y="333"/>
                </a:lnTo>
                <a:lnTo>
                  <a:pt x="216" y="321"/>
                </a:lnTo>
                <a:lnTo>
                  <a:pt x="220" y="313"/>
                </a:lnTo>
                <a:lnTo>
                  <a:pt x="236" y="323"/>
                </a:lnTo>
                <a:lnTo>
                  <a:pt x="266" y="309"/>
                </a:lnTo>
                <a:lnTo>
                  <a:pt x="270" y="305"/>
                </a:lnTo>
                <a:lnTo>
                  <a:pt x="266" y="299"/>
                </a:lnTo>
                <a:lnTo>
                  <a:pt x="268" y="295"/>
                </a:lnTo>
                <a:lnTo>
                  <a:pt x="280" y="299"/>
                </a:lnTo>
                <a:lnTo>
                  <a:pt x="300" y="285"/>
                </a:lnTo>
                <a:lnTo>
                  <a:pt x="308" y="289"/>
                </a:lnTo>
                <a:lnTo>
                  <a:pt x="324" y="273"/>
                </a:lnTo>
                <a:lnTo>
                  <a:pt x="320" y="269"/>
                </a:lnTo>
                <a:lnTo>
                  <a:pt x="328" y="259"/>
                </a:lnTo>
                <a:lnTo>
                  <a:pt x="320" y="254"/>
                </a:lnTo>
                <a:lnTo>
                  <a:pt x="342" y="208"/>
                </a:lnTo>
                <a:lnTo>
                  <a:pt x="346" y="188"/>
                </a:lnTo>
                <a:lnTo>
                  <a:pt x="356" y="174"/>
                </a:lnTo>
                <a:lnTo>
                  <a:pt x="354" y="168"/>
                </a:lnTo>
                <a:lnTo>
                  <a:pt x="362" y="152"/>
                </a:lnTo>
                <a:lnTo>
                  <a:pt x="364" y="130"/>
                </a:lnTo>
                <a:lnTo>
                  <a:pt x="374" y="132"/>
                </a:lnTo>
                <a:lnTo>
                  <a:pt x="380" y="142"/>
                </a:lnTo>
                <a:lnTo>
                  <a:pt x="402" y="146"/>
                </a:lnTo>
                <a:lnTo>
                  <a:pt x="422" y="88"/>
                </a:lnTo>
                <a:lnTo>
                  <a:pt x="436" y="94"/>
                </a:lnTo>
                <a:lnTo>
                  <a:pt x="444" y="72"/>
                </a:lnTo>
                <a:lnTo>
                  <a:pt x="448" y="74"/>
                </a:lnTo>
                <a:lnTo>
                  <a:pt x="456" y="66"/>
                </a:lnTo>
                <a:lnTo>
                  <a:pt x="470" y="40"/>
                </a:lnTo>
                <a:lnTo>
                  <a:pt x="472" y="0"/>
                </a:lnTo>
                <a:lnTo>
                  <a:pt x="526" y="30"/>
                </a:lnTo>
                <a:lnTo>
                  <a:pt x="532" y="6"/>
                </a:lnTo>
                <a:lnTo>
                  <a:pt x="550" y="6"/>
                </a:lnTo>
                <a:lnTo>
                  <a:pt x="562" y="14"/>
                </a:lnTo>
                <a:lnTo>
                  <a:pt x="558" y="26"/>
                </a:lnTo>
                <a:lnTo>
                  <a:pt x="566" y="32"/>
                </a:lnTo>
                <a:lnTo>
                  <a:pt x="584" y="34"/>
                </a:lnTo>
                <a:lnTo>
                  <a:pt x="590" y="40"/>
                </a:lnTo>
                <a:lnTo>
                  <a:pt x="600" y="44"/>
                </a:lnTo>
                <a:lnTo>
                  <a:pt x="606" y="46"/>
                </a:lnTo>
                <a:lnTo>
                  <a:pt x="610" y="52"/>
                </a:lnTo>
                <a:lnTo>
                  <a:pt x="614" y="68"/>
                </a:lnTo>
                <a:lnTo>
                  <a:pt x="606" y="72"/>
                </a:lnTo>
                <a:lnTo>
                  <a:pt x="606" y="86"/>
                </a:lnTo>
                <a:lnTo>
                  <a:pt x="600" y="92"/>
                </a:lnTo>
                <a:lnTo>
                  <a:pt x="596" y="104"/>
                </a:lnTo>
                <a:lnTo>
                  <a:pt x="598" y="108"/>
                </a:lnTo>
                <a:lnTo>
                  <a:pt x="602" y="114"/>
                </a:lnTo>
                <a:lnTo>
                  <a:pt x="634" y="122"/>
                </a:lnTo>
                <a:lnTo>
                  <a:pt x="654" y="136"/>
                </a:lnTo>
                <a:lnTo>
                  <a:pt x="698" y="144"/>
                </a:lnTo>
                <a:lnTo>
                  <a:pt x="708" y="154"/>
                </a:lnTo>
                <a:lnTo>
                  <a:pt x="712" y="166"/>
                </a:lnTo>
                <a:lnTo>
                  <a:pt x="712" y="188"/>
                </a:lnTo>
                <a:lnTo>
                  <a:pt x="706" y="192"/>
                </a:lnTo>
                <a:lnTo>
                  <a:pt x="710" y="208"/>
                </a:lnTo>
                <a:lnTo>
                  <a:pt x="720" y="212"/>
                </a:lnTo>
                <a:lnTo>
                  <a:pt x="730" y="226"/>
                </a:lnTo>
                <a:lnTo>
                  <a:pt x="724" y="226"/>
                </a:lnTo>
                <a:lnTo>
                  <a:pt x="716" y="232"/>
                </a:lnTo>
                <a:lnTo>
                  <a:pt x="718" y="238"/>
                </a:lnTo>
                <a:lnTo>
                  <a:pt x="724" y="248"/>
                </a:lnTo>
                <a:lnTo>
                  <a:pt x="734" y="252"/>
                </a:lnTo>
                <a:lnTo>
                  <a:pt x="738" y="258"/>
                </a:lnTo>
                <a:lnTo>
                  <a:pt x="730" y="263"/>
                </a:lnTo>
                <a:lnTo>
                  <a:pt x="712" y="267"/>
                </a:lnTo>
                <a:lnTo>
                  <a:pt x="712" y="277"/>
                </a:lnTo>
                <a:lnTo>
                  <a:pt x="724" y="281"/>
                </a:lnTo>
                <a:lnTo>
                  <a:pt x="734" y="283"/>
                </a:lnTo>
                <a:lnTo>
                  <a:pt x="738" y="277"/>
                </a:lnTo>
                <a:lnTo>
                  <a:pt x="742" y="275"/>
                </a:lnTo>
                <a:lnTo>
                  <a:pt x="774" y="277"/>
                </a:lnTo>
                <a:lnTo>
                  <a:pt x="782" y="301"/>
                </a:lnTo>
                <a:lnTo>
                  <a:pt x="704" y="317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639"/>
          <p:cNvSpPr>
            <a:spLocks/>
          </p:cNvSpPr>
          <p:nvPr/>
        </p:nvSpPr>
        <p:spPr bwMode="auto">
          <a:xfrm>
            <a:off x="3575050" y="1570038"/>
            <a:ext cx="1044575" cy="660400"/>
          </a:xfrm>
          <a:custGeom>
            <a:avLst/>
            <a:gdLst>
              <a:gd name="T0" fmla="*/ 2147483647 w 658"/>
              <a:gd name="T1" fmla="*/ 2147483647 h 416"/>
              <a:gd name="T2" fmla="*/ 2147483647 w 658"/>
              <a:gd name="T3" fmla="*/ 2147483647 h 416"/>
              <a:gd name="T4" fmla="*/ 2147483647 w 658"/>
              <a:gd name="T5" fmla="*/ 0 h 416"/>
              <a:gd name="T6" fmla="*/ 0 w 658"/>
              <a:gd name="T7" fmla="*/ 2147483647 h 416"/>
              <a:gd name="T8" fmla="*/ 2147483647 w 658"/>
              <a:gd name="T9" fmla="*/ 2147483647 h 416"/>
              <a:gd name="T10" fmla="*/ 2147483647 w 658"/>
              <a:gd name="T11" fmla="*/ 2147483647 h 416"/>
              <a:gd name="T12" fmla="*/ 2147483647 w 658"/>
              <a:gd name="T13" fmla="*/ 2147483647 h 416"/>
              <a:gd name="T14" fmla="*/ 2147483647 w 658"/>
              <a:gd name="T15" fmla="*/ 2147483647 h 416"/>
              <a:gd name="T16" fmla="*/ 2147483647 w 658"/>
              <a:gd name="T17" fmla="*/ 2147483647 h 416"/>
              <a:gd name="T18" fmla="*/ 2147483647 w 658"/>
              <a:gd name="T19" fmla="*/ 2147483647 h 416"/>
              <a:gd name="T20" fmla="*/ 2147483647 w 658"/>
              <a:gd name="T21" fmla="*/ 2147483647 h 416"/>
              <a:gd name="T22" fmla="*/ 2147483647 w 658"/>
              <a:gd name="T23" fmla="*/ 2147483647 h 416"/>
              <a:gd name="T24" fmla="*/ 2147483647 w 658"/>
              <a:gd name="T25" fmla="*/ 2147483647 h 416"/>
              <a:gd name="T26" fmla="*/ 2147483647 w 658"/>
              <a:gd name="T27" fmla="*/ 2147483647 h 416"/>
              <a:gd name="T28" fmla="*/ 2147483647 w 658"/>
              <a:gd name="T29" fmla="*/ 2147483647 h 416"/>
              <a:gd name="T30" fmla="*/ 2147483647 w 658"/>
              <a:gd name="T31" fmla="*/ 2147483647 h 416"/>
              <a:gd name="T32" fmla="*/ 2147483647 w 658"/>
              <a:gd name="T33" fmla="*/ 2147483647 h 416"/>
              <a:gd name="T34" fmla="*/ 2147483647 w 658"/>
              <a:gd name="T35" fmla="*/ 2147483647 h 41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58" h="416">
                <a:moveTo>
                  <a:pt x="590" y="34"/>
                </a:moveTo>
                <a:lnTo>
                  <a:pt x="260" y="18"/>
                </a:lnTo>
                <a:lnTo>
                  <a:pt x="36" y="0"/>
                </a:lnTo>
                <a:lnTo>
                  <a:pt x="0" y="378"/>
                </a:lnTo>
                <a:lnTo>
                  <a:pt x="620" y="414"/>
                </a:lnTo>
                <a:lnTo>
                  <a:pt x="658" y="416"/>
                </a:lnTo>
                <a:lnTo>
                  <a:pt x="656" y="368"/>
                </a:lnTo>
                <a:lnTo>
                  <a:pt x="646" y="352"/>
                </a:lnTo>
                <a:lnTo>
                  <a:pt x="638" y="326"/>
                </a:lnTo>
                <a:lnTo>
                  <a:pt x="644" y="292"/>
                </a:lnTo>
                <a:lnTo>
                  <a:pt x="640" y="290"/>
                </a:lnTo>
                <a:lnTo>
                  <a:pt x="636" y="206"/>
                </a:lnTo>
                <a:lnTo>
                  <a:pt x="614" y="136"/>
                </a:lnTo>
                <a:lnTo>
                  <a:pt x="614" y="86"/>
                </a:lnTo>
                <a:lnTo>
                  <a:pt x="618" y="72"/>
                </a:lnTo>
                <a:lnTo>
                  <a:pt x="608" y="34"/>
                </a:lnTo>
                <a:lnTo>
                  <a:pt x="590" y="3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Freeform 640"/>
          <p:cNvSpPr>
            <a:spLocks/>
          </p:cNvSpPr>
          <p:nvPr/>
        </p:nvSpPr>
        <p:spPr bwMode="auto">
          <a:xfrm>
            <a:off x="1003300" y="2535238"/>
            <a:ext cx="1019175" cy="1573212"/>
          </a:xfrm>
          <a:custGeom>
            <a:avLst/>
            <a:gdLst>
              <a:gd name="T0" fmla="*/ 2147483647 w 642"/>
              <a:gd name="T1" fmla="*/ 2147483647 h 991"/>
              <a:gd name="T2" fmla="*/ 0 w 642"/>
              <a:gd name="T3" fmla="*/ 2147483647 h 991"/>
              <a:gd name="T4" fmla="*/ 2147483647 w 642"/>
              <a:gd name="T5" fmla="*/ 0 h 991"/>
              <a:gd name="T6" fmla="*/ 2147483647 w 642"/>
              <a:gd name="T7" fmla="*/ 2147483647 h 991"/>
              <a:gd name="T8" fmla="*/ 2147483647 w 642"/>
              <a:gd name="T9" fmla="*/ 2147483647 h 991"/>
              <a:gd name="T10" fmla="*/ 2147483647 w 642"/>
              <a:gd name="T11" fmla="*/ 2147483647 h 991"/>
              <a:gd name="T12" fmla="*/ 2147483647 w 642"/>
              <a:gd name="T13" fmla="*/ 2147483647 h 991"/>
              <a:gd name="T14" fmla="*/ 2147483647 w 642"/>
              <a:gd name="T15" fmla="*/ 2147483647 h 991"/>
              <a:gd name="T16" fmla="*/ 2147483647 w 642"/>
              <a:gd name="T17" fmla="*/ 2147483647 h 991"/>
              <a:gd name="T18" fmla="*/ 2147483647 w 642"/>
              <a:gd name="T19" fmla="*/ 2147483647 h 991"/>
              <a:gd name="T20" fmla="*/ 2147483647 w 642"/>
              <a:gd name="T21" fmla="*/ 2147483647 h 991"/>
              <a:gd name="T22" fmla="*/ 2147483647 w 642"/>
              <a:gd name="T23" fmla="*/ 2147483647 h 991"/>
              <a:gd name="T24" fmla="*/ 2147483647 w 642"/>
              <a:gd name="T25" fmla="*/ 2147483647 h 991"/>
              <a:gd name="T26" fmla="*/ 2147483647 w 642"/>
              <a:gd name="T27" fmla="*/ 2147483647 h 991"/>
              <a:gd name="T28" fmla="*/ 2147483647 w 642"/>
              <a:gd name="T29" fmla="*/ 2147483647 h 991"/>
              <a:gd name="T30" fmla="*/ 2147483647 w 642"/>
              <a:gd name="T31" fmla="*/ 2147483647 h 991"/>
              <a:gd name="T32" fmla="*/ 2147483647 w 642"/>
              <a:gd name="T33" fmla="*/ 2147483647 h 991"/>
              <a:gd name="T34" fmla="*/ 2147483647 w 642"/>
              <a:gd name="T35" fmla="*/ 2147483647 h 991"/>
              <a:gd name="T36" fmla="*/ 2147483647 w 642"/>
              <a:gd name="T37" fmla="*/ 2147483647 h 991"/>
              <a:gd name="T38" fmla="*/ 2147483647 w 642"/>
              <a:gd name="T39" fmla="*/ 2147483647 h 99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2" h="991">
                <a:moveTo>
                  <a:pt x="330" y="877"/>
                </a:moveTo>
                <a:lnTo>
                  <a:pt x="0" y="370"/>
                </a:lnTo>
                <a:lnTo>
                  <a:pt x="100" y="0"/>
                </a:lnTo>
                <a:lnTo>
                  <a:pt x="370" y="68"/>
                </a:lnTo>
                <a:lnTo>
                  <a:pt x="642" y="130"/>
                </a:lnTo>
                <a:lnTo>
                  <a:pt x="496" y="853"/>
                </a:lnTo>
                <a:lnTo>
                  <a:pt x="484" y="869"/>
                </a:lnTo>
                <a:lnTo>
                  <a:pt x="478" y="871"/>
                </a:lnTo>
                <a:lnTo>
                  <a:pt x="470" y="869"/>
                </a:lnTo>
                <a:lnTo>
                  <a:pt x="462" y="853"/>
                </a:lnTo>
                <a:lnTo>
                  <a:pt x="454" y="853"/>
                </a:lnTo>
                <a:lnTo>
                  <a:pt x="444" y="847"/>
                </a:lnTo>
                <a:lnTo>
                  <a:pt x="428" y="859"/>
                </a:lnTo>
                <a:lnTo>
                  <a:pt x="422" y="869"/>
                </a:lnTo>
                <a:lnTo>
                  <a:pt x="426" y="879"/>
                </a:lnTo>
                <a:lnTo>
                  <a:pt x="418" y="897"/>
                </a:lnTo>
                <a:lnTo>
                  <a:pt x="416" y="971"/>
                </a:lnTo>
                <a:lnTo>
                  <a:pt x="410" y="973"/>
                </a:lnTo>
                <a:lnTo>
                  <a:pt x="406" y="991"/>
                </a:lnTo>
                <a:lnTo>
                  <a:pt x="330" y="877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5" name="Freeform 641"/>
          <p:cNvSpPr>
            <a:spLocks/>
          </p:cNvSpPr>
          <p:nvPr/>
        </p:nvSpPr>
        <p:spPr bwMode="auto">
          <a:xfrm>
            <a:off x="2428875" y="2227263"/>
            <a:ext cx="1127125" cy="933450"/>
          </a:xfrm>
          <a:custGeom>
            <a:avLst/>
            <a:gdLst>
              <a:gd name="T0" fmla="*/ 2147483647 w 710"/>
              <a:gd name="T1" fmla="*/ 2147483647 h 588"/>
              <a:gd name="T2" fmla="*/ 2147483647 w 710"/>
              <a:gd name="T3" fmla="*/ 0 h 588"/>
              <a:gd name="T4" fmla="*/ 0 w 710"/>
              <a:gd name="T5" fmla="*/ 2147483647 h 588"/>
              <a:gd name="T6" fmla="*/ 2147483647 w 710"/>
              <a:gd name="T7" fmla="*/ 2147483647 h 588"/>
              <a:gd name="T8" fmla="*/ 2147483647 w 710"/>
              <a:gd name="T9" fmla="*/ 2147483647 h 588"/>
              <a:gd name="T10" fmla="*/ 2147483647 w 710"/>
              <a:gd name="T11" fmla="*/ 2147483647 h 588"/>
              <a:gd name="T12" fmla="*/ 2147483647 w 710"/>
              <a:gd name="T13" fmla="*/ 2147483647 h 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10" h="588">
                <a:moveTo>
                  <a:pt x="630" y="74"/>
                </a:moveTo>
                <a:lnTo>
                  <a:pt x="86" y="0"/>
                </a:lnTo>
                <a:lnTo>
                  <a:pt x="0" y="500"/>
                </a:lnTo>
                <a:lnTo>
                  <a:pt x="188" y="530"/>
                </a:lnTo>
                <a:lnTo>
                  <a:pt x="662" y="588"/>
                </a:lnTo>
                <a:lnTo>
                  <a:pt x="710" y="82"/>
                </a:lnTo>
                <a:lnTo>
                  <a:pt x="630" y="7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Freeform 642"/>
          <p:cNvSpPr>
            <a:spLocks/>
          </p:cNvSpPr>
          <p:nvPr/>
        </p:nvSpPr>
        <p:spPr bwMode="auto">
          <a:xfrm>
            <a:off x="8196263" y="1436688"/>
            <a:ext cx="600075" cy="917575"/>
          </a:xfrm>
          <a:custGeom>
            <a:avLst/>
            <a:gdLst>
              <a:gd name="T0" fmla="*/ 0 w 378"/>
              <a:gd name="T1" fmla="*/ 2147483647 h 578"/>
              <a:gd name="T2" fmla="*/ 2147483647 w 378"/>
              <a:gd name="T3" fmla="*/ 2147483647 h 578"/>
              <a:gd name="T4" fmla="*/ 2147483647 w 378"/>
              <a:gd name="T5" fmla="*/ 2147483647 h 578"/>
              <a:gd name="T6" fmla="*/ 2147483647 w 378"/>
              <a:gd name="T7" fmla="*/ 2147483647 h 578"/>
              <a:gd name="T8" fmla="*/ 2147483647 w 378"/>
              <a:gd name="T9" fmla="*/ 2147483647 h 578"/>
              <a:gd name="T10" fmla="*/ 2147483647 w 378"/>
              <a:gd name="T11" fmla="*/ 2147483647 h 578"/>
              <a:gd name="T12" fmla="*/ 2147483647 w 378"/>
              <a:gd name="T13" fmla="*/ 2147483647 h 578"/>
              <a:gd name="T14" fmla="*/ 2147483647 w 378"/>
              <a:gd name="T15" fmla="*/ 2147483647 h 578"/>
              <a:gd name="T16" fmla="*/ 2147483647 w 378"/>
              <a:gd name="T17" fmla="*/ 2147483647 h 578"/>
              <a:gd name="T18" fmla="*/ 2147483647 w 378"/>
              <a:gd name="T19" fmla="*/ 2147483647 h 578"/>
              <a:gd name="T20" fmla="*/ 2147483647 w 378"/>
              <a:gd name="T21" fmla="*/ 0 h 578"/>
              <a:gd name="T22" fmla="*/ 2147483647 w 378"/>
              <a:gd name="T23" fmla="*/ 2147483647 h 578"/>
              <a:gd name="T24" fmla="*/ 2147483647 w 378"/>
              <a:gd name="T25" fmla="*/ 2147483647 h 578"/>
              <a:gd name="T26" fmla="*/ 2147483647 w 378"/>
              <a:gd name="T27" fmla="*/ 2147483647 h 578"/>
              <a:gd name="T28" fmla="*/ 2147483647 w 378"/>
              <a:gd name="T29" fmla="*/ 2147483647 h 578"/>
              <a:gd name="T30" fmla="*/ 2147483647 w 378"/>
              <a:gd name="T31" fmla="*/ 2147483647 h 578"/>
              <a:gd name="T32" fmla="*/ 2147483647 w 378"/>
              <a:gd name="T33" fmla="*/ 2147483647 h 578"/>
              <a:gd name="T34" fmla="*/ 2147483647 w 378"/>
              <a:gd name="T35" fmla="*/ 2147483647 h 578"/>
              <a:gd name="T36" fmla="*/ 2147483647 w 378"/>
              <a:gd name="T37" fmla="*/ 2147483647 h 578"/>
              <a:gd name="T38" fmla="*/ 2147483647 w 378"/>
              <a:gd name="T39" fmla="*/ 2147483647 h 578"/>
              <a:gd name="T40" fmla="*/ 2147483647 w 378"/>
              <a:gd name="T41" fmla="*/ 2147483647 h 578"/>
              <a:gd name="T42" fmla="*/ 2147483647 w 378"/>
              <a:gd name="T43" fmla="*/ 2147483647 h 578"/>
              <a:gd name="T44" fmla="*/ 2147483647 w 378"/>
              <a:gd name="T45" fmla="*/ 2147483647 h 578"/>
              <a:gd name="T46" fmla="*/ 2147483647 w 378"/>
              <a:gd name="T47" fmla="*/ 2147483647 h 578"/>
              <a:gd name="T48" fmla="*/ 2147483647 w 378"/>
              <a:gd name="T49" fmla="*/ 2147483647 h 578"/>
              <a:gd name="T50" fmla="*/ 2147483647 w 378"/>
              <a:gd name="T51" fmla="*/ 2147483647 h 578"/>
              <a:gd name="T52" fmla="*/ 2147483647 w 378"/>
              <a:gd name="T53" fmla="*/ 2147483647 h 578"/>
              <a:gd name="T54" fmla="*/ 2147483647 w 378"/>
              <a:gd name="T55" fmla="*/ 2147483647 h 578"/>
              <a:gd name="T56" fmla="*/ 2147483647 w 378"/>
              <a:gd name="T57" fmla="*/ 2147483647 h 578"/>
              <a:gd name="T58" fmla="*/ 2147483647 w 378"/>
              <a:gd name="T59" fmla="*/ 2147483647 h 578"/>
              <a:gd name="T60" fmla="*/ 2147483647 w 378"/>
              <a:gd name="T61" fmla="*/ 2147483647 h 578"/>
              <a:gd name="T62" fmla="*/ 2147483647 w 378"/>
              <a:gd name="T63" fmla="*/ 2147483647 h 578"/>
              <a:gd name="T64" fmla="*/ 2147483647 w 378"/>
              <a:gd name="T65" fmla="*/ 2147483647 h 578"/>
              <a:gd name="T66" fmla="*/ 2147483647 w 378"/>
              <a:gd name="T67" fmla="*/ 2147483647 h 578"/>
              <a:gd name="T68" fmla="*/ 2147483647 w 378"/>
              <a:gd name="T69" fmla="*/ 2147483647 h 578"/>
              <a:gd name="T70" fmla="*/ 2147483647 w 378"/>
              <a:gd name="T71" fmla="*/ 2147483647 h 578"/>
              <a:gd name="T72" fmla="*/ 2147483647 w 378"/>
              <a:gd name="T73" fmla="*/ 2147483647 h 578"/>
              <a:gd name="T74" fmla="*/ 2147483647 w 378"/>
              <a:gd name="T75" fmla="*/ 2147483647 h 578"/>
              <a:gd name="T76" fmla="*/ 2147483647 w 378"/>
              <a:gd name="T77" fmla="*/ 2147483647 h 578"/>
              <a:gd name="T78" fmla="*/ 2147483647 w 378"/>
              <a:gd name="T79" fmla="*/ 2147483647 h 578"/>
              <a:gd name="T80" fmla="*/ 2147483647 w 378"/>
              <a:gd name="T81" fmla="*/ 2147483647 h 57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78" h="578">
                <a:moveTo>
                  <a:pt x="36" y="430"/>
                </a:moveTo>
                <a:lnTo>
                  <a:pt x="0" y="318"/>
                </a:lnTo>
                <a:lnTo>
                  <a:pt x="12" y="308"/>
                </a:lnTo>
                <a:lnTo>
                  <a:pt x="30" y="312"/>
                </a:lnTo>
                <a:lnTo>
                  <a:pt x="28" y="302"/>
                </a:lnTo>
                <a:lnTo>
                  <a:pt x="30" y="300"/>
                </a:lnTo>
                <a:lnTo>
                  <a:pt x="42" y="302"/>
                </a:lnTo>
                <a:lnTo>
                  <a:pt x="42" y="298"/>
                </a:lnTo>
                <a:lnTo>
                  <a:pt x="36" y="288"/>
                </a:lnTo>
                <a:lnTo>
                  <a:pt x="36" y="280"/>
                </a:lnTo>
                <a:lnTo>
                  <a:pt x="48" y="262"/>
                </a:lnTo>
                <a:lnTo>
                  <a:pt x="50" y="256"/>
                </a:lnTo>
                <a:lnTo>
                  <a:pt x="44" y="102"/>
                </a:lnTo>
                <a:lnTo>
                  <a:pt x="68" y="24"/>
                </a:lnTo>
                <a:lnTo>
                  <a:pt x="76" y="16"/>
                </a:lnTo>
                <a:lnTo>
                  <a:pt x="86" y="14"/>
                </a:lnTo>
                <a:lnTo>
                  <a:pt x="98" y="20"/>
                </a:lnTo>
                <a:lnTo>
                  <a:pt x="110" y="34"/>
                </a:lnTo>
                <a:lnTo>
                  <a:pt x="132" y="36"/>
                </a:lnTo>
                <a:lnTo>
                  <a:pt x="156" y="22"/>
                </a:lnTo>
                <a:lnTo>
                  <a:pt x="162" y="2"/>
                </a:lnTo>
                <a:lnTo>
                  <a:pt x="174" y="0"/>
                </a:lnTo>
                <a:lnTo>
                  <a:pt x="224" y="26"/>
                </a:lnTo>
                <a:lnTo>
                  <a:pt x="272" y="190"/>
                </a:lnTo>
                <a:lnTo>
                  <a:pt x="300" y="196"/>
                </a:lnTo>
                <a:lnTo>
                  <a:pt x="312" y="228"/>
                </a:lnTo>
                <a:lnTo>
                  <a:pt x="318" y="234"/>
                </a:lnTo>
                <a:lnTo>
                  <a:pt x="334" y="238"/>
                </a:lnTo>
                <a:lnTo>
                  <a:pt x="348" y="236"/>
                </a:lnTo>
                <a:lnTo>
                  <a:pt x="354" y="234"/>
                </a:lnTo>
                <a:lnTo>
                  <a:pt x="354" y="228"/>
                </a:lnTo>
                <a:lnTo>
                  <a:pt x="366" y="252"/>
                </a:lnTo>
                <a:lnTo>
                  <a:pt x="362" y="264"/>
                </a:lnTo>
                <a:lnTo>
                  <a:pt x="364" y="268"/>
                </a:lnTo>
                <a:lnTo>
                  <a:pt x="374" y="266"/>
                </a:lnTo>
                <a:lnTo>
                  <a:pt x="378" y="274"/>
                </a:lnTo>
                <a:lnTo>
                  <a:pt x="378" y="282"/>
                </a:lnTo>
                <a:lnTo>
                  <a:pt x="370" y="292"/>
                </a:lnTo>
                <a:lnTo>
                  <a:pt x="358" y="296"/>
                </a:lnTo>
                <a:lnTo>
                  <a:pt x="354" y="302"/>
                </a:lnTo>
                <a:lnTo>
                  <a:pt x="344" y="306"/>
                </a:lnTo>
                <a:lnTo>
                  <a:pt x="340" y="314"/>
                </a:lnTo>
                <a:lnTo>
                  <a:pt x="316" y="326"/>
                </a:lnTo>
                <a:lnTo>
                  <a:pt x="314" y="338"/>
                </a:lnTo>
                <a:lnTo>
                  <a:pt x="306" y="346"/>
                </a:lnTo>
                <a:lnTo>
                  <a:pt x="298" y="348"/>
                </a:lnTo>
                <a:lnTo>
                  <a:pt x="290" y="360"/>
                </a:lnTo>
                <a:lnTo>
                  <a:pt x="286" y="370"/>
                </a:lnTo>
                <a:lnTo>
                  <a:pt x="280" y="374"/>
                </a:lnTo>
                <a:lnTo>
                  <a:pt x="262" y="368"/>
                </a:lnTo>
                <a:lnTo>
                  <a:pt x="256" y="374"/>
                </a:lnTo>
                <a:lnTo>
                  <a:pt x="248" y="372"/>
                </a:lnTo>
                <a:lnTo>
                  <a:pt x="242" y="366"/>
                </a:lnTo>
                <a:lnTo>
                  <a:pt x="236" y="354"/>
                </a:lnTo>
                <a:lnTo>
                  <a:pt x="234" y="354"/>
                </a:lnTo>
                <a:lnTo>
                  <a:pt x="228" y="358"/>
                </a:lnTo>
                <a:lnTo>
                  <a:pt x="222" y="366"/>
                </a:lnTo>
                <a:lnTo>
                  <a:pt x="224" y="384"/>
                </a:lnTo>
                <a:lnTo>
                  <a:pt x="220" y="396"/>
                </a:lnTo>
                <a:lnTo>
                  <a:pt x="222" y="408"/>
                </a:lnTo>
                <a:lnTo>
                  <a:pt x="218" y="424"/>
                </a:lnTo>
                <a:lnTo>
                  <a:pt x="216" y="426"/>
                </a:lnTo>
                <a:lnTo>
                  <a:pt x="204" y="426"/>
                </a:lnTo>
                <a:lnTo>
                  <a:pt x="200" y="434"/>
                </a:lnTo>
                <a:lnTo>
                  <a:pt x="198" y="446"/>
                </a:lnTo>
                <a:lnTo>
                  <a:pt x="190" y="452"/>
                </a:lnTo>
                <a:lnTo>
                  <a:pt x="186" y="452"/>
                </a:lnTo>
                <a:lnTo>
                  <a:pt x="180" y="446"/>
                </a:lnTo>
                <a:lnTo>
                  <a:pt x="176" y="448"/>
                </a:lnTo>
                <a:lnTo>
                  <a:pt x="176" y="464"/>
                </a:lnTo>
                <a:lnTo>
                  <a:pt x="172" y="474"/>
                </a:lnTo>
                <a:lnTo>
                  <a:pt x="170" y="472"/>
                </a:lnTo>
                <a:lnTo>
                  <a:pt x="160" y="462"/>
                </a:lnTo>
                <a:lnTo>
                  <a:pt x="154" y="462"/>
                </a:lnTo>
                <a:lnTo>
                  <a:pt x="142" y="472"/>
                </a:lnTo>
                <a:lnTo>
                  <a:pt x="134" y="488"/>
                </a:lnTo>
                <a:lnTo>
                  <a:pt x="136" y="508"/>
                </a:lnTo>
                <a:lnTo>
                  <a:pt x="120" y="552"/>
                </a:lnTo>
                <a:lnTo>
                  <a:pt x="100" y="578"/>
                </a:lnTo>
                <a:lnTo>
                  <a:pt x="90" y="570"/>
                </a:lnTo>
                <a:lnTo>
                  <a:pt x="88" y="560"/>
                </a:lnTo>
                <a:lnTo>
                  <a:pt x="68" y="544"/>
                </a:lnTo>
                <a:lnTo>
                  <a:pt x="36" y="43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7" name="Freeform 643"/>
          <p:cNvSpPr>
            <a:spLocks/>
          </p:cNvSpPr>
          <p:nvPr/>
        </p:nvSpPr>
        <p:spPr bwMode="auto">
          <a:xfrm>
            <a:off x="5922963" y="2989263"/>
            <a:ext cx="501650" cy="846137"/>
          </a:xfrm>
          <a:custGeom>
            <a:avLst/>
            <a:gdLst>
              <a:gd name="T0" fmla="*/ 2147483647 w 316"/>
              <a:gd name="T1" fmla="*/ 2147483647 h 533"/>
              <a:gd name="T2" fmla="*/ 2147483647 w 316"/>
              <a:gd name="T3" fmla="*/ 2147483647 h 533"/>
              <a:gd name="T4" fmla="*/ 2147483647 w 316"/>
              <a:gd name="T5" fmla="*/ 2147483647 h 533"/>
              <a:gd name="T6" fmla="*/ 2147483647 w 316"/>
              <a:gd name="T7" fmla="*/ 2147483647 h 533"/>
              <a:gd name="T8" fmla="*/ 2147483647 w 316"/>
              <a:gd name="T9" fmla="*/ 2147483647 h 533"/>
              <a:gd name="T10" fmla="*/ 2147483647 w 316"/>
              <a:gd name="T11" fmla="*/ 2147483647 h 533"/>
              <a:gd name="T12" fmla="*/ 2147483647 w 316"/>
              <a:gd name="T13" fmla="*/ 2147483647 h 533"/>
              <a:gd name="T14" fmla="*/ 2147483647 w 316"/>
              <a:gd name="T15" fmla="*/ 2147483647 h 533"/>
              <a:gd name="T16" fmla="*/ 2147483647 w 316"/>
              <a:gd name="T17" fmla="*/ 2147483647 h 533"/>
              <a:gd name="T18" fmla="*/ 2147483647 w 316"/>
              <a:gd name="T19" fmla="*/ 2147483647 h 533"/>
              <a:gd name="T20" fmla="*/ 0 w 316"/>
              <a:gd name="T21" fmla="*/ 2147483647 h 533"/>
              <a:gd name="T22" fmla="*/ 2147483647 w 316"/>
              <a:gd name="T23" fmla="*/ 2147483647 h 533"/>
              <a:gd name="T24" fmla="*/ 2147483647 w 316"/>
              <a:gd name="T25" fmla="*/ 2147483647 h 533"/>
              <a:gd name="T26" fmla="*/ 2147483647 w 316"/>
              <a:gd name="T27" fmla="*/ 2147483647 h 533"/>
              <a:gd name="T28" fmla="*/ 2147483647 w 316"/>
              <a:gd name="T29" fmla="*/ 2147483647 h 533"/>
              <a:gd name="T30" fmla="*/ 2147483647 w 316"/>
              <a:gd name="T31" fmla="*/ 2147483647 h 533"/>
              <a:gd name="T32" fmla="*/ 2147483647 w 316"/>
              <a:gd name="T33" fmla="*/ 2147483647 h 533"/>
              <a:gd name="T34" fmla="*/ 2147483647 w 316"/>
              <a:gd name="T35" fmla="*/ 2147483647 h 533"/>
              <a:gd name="T36" fmla="*/ 2147483647 w 316"/>
              <a:gd name="T37" fmla="*/ 2147483647 h 533"/>
              <a:gd name="T38" fmla="*/ 2147483647 w 316"/>
              <a:gd name="T39" fmla="*/ 2147483647 h 533"/>
              <a:gd name="T40" fmla="*/ 2147483647 w 316"/>
              <a:gd name="T41" fmla="*/ 2147483647 h 533"/>
              <a:gd name="T42" fmla="*/ 2147483647 w 316"/>
              <a:gd name="T43" fmla="*/ 2147483647 h 533"/>
              <a:gd name="T44" fmla="*/ 2147483647 w 316"/>
              <a:gd name="T45" fmla="*/ 2147483647 h 533"/>
              <a:gd name="T46" fmla="*/ 2147483647 w 316"/>
              <a:gd name="T47" fmla="*/ 2147483647 h 533"/>
              <a:gd name="T48" fmla="*/ 2147483647 w 316"/>
              <a:gd name="T49" fmla="*/ 2147483647 h 533"/>
              <a:gd name="T50" fmla="*/ 2147483647 w 316"/>
              <a:gd name="T51" fmla="*/ 2147483647 h 533"/>
              <a:gd name="T52" fmla="*/ 2147483647 w 316"/>
              <a:gd name="T53" fmla="*/ 2147483647 h 533"/>
              <a:gd name="T54" fmla="*/ 2147483647 w 316"/>
              <a:gd name="T55" fmla="*/ 2147483647 h 533"/>
              <a:gd name="T56" fmla="*/ 2147483647 w 316"/>
              <a:gd name="T57" fmla="*/ 2147483647 h 533"/>
              <a:gd name="T58" fmla="*/ 2147483647 w 316"/>
              <a:gd name="T59" fmla="*/ 2147483647 h 533"/>
              <a:gd name="T60" fmla="*/ 2147483647 w 316"/>
              <a:gd name="T61" fmla="*/ 2147483647 h 533"/>
              <a:gd name="T62" fmla="*/ 2147483647 w 316"/>
              <a:gd name="T63" fmla="*/ 2147483647 h 533"/>
              <a:gd name="T64" fmla="*/ 2147483647 w 316"/>
              <a:gd name="T65" fmla="*/ 2147483647 h 533"/>
              <a:gd name="T66" fmla="*/ 2147483647 w 316"/>
              <a:gd name="T67" fmla="*/ 2147483647 h 533"/>
              <a:gd name="T68" fmla="*/ 2147483647 w 316"/>
              <a:gd name="T69" fmla="*/ 0 h 533"/>
              <a:gd name="T70" fmla="*/ 2147483647 w 316"/>
              <a:gd name="T71" fmla="*/ 2147483647 h 53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16" h="533">
                <a:moveTo>
                  <a:pt x="54" y="36"/>
                </a:moveTo>
                <a:lnTo>
                  <a:pt x="40" y="36"/>
                </a:lnTo>
                <a:lnTo>
                  <a:pt x="20" y="30"/>
                </a:lnTo>
                <a:lnTo>
                  <a:pt x="44" y="328"/>
                </a:lnTo>
                <a:lnTo>
                  <a:pt x="34" y="338"/>
                </a:lnTo>
                <a:lnTo>
                  <a:pt x="38" y="350"/>
                </a:lnTo>
                <a:lnTo>
                  <a:pt x="32" y="362"/>
                </a:lnTo>
                <a:lnTo>
                  <a:pt x="46" y="382"/>
                </a:lnTo>
                <a:lnTo>
                  <a:pt x="44" y="392"/>
                </a:lnTo>
                <a:lnTo>
                  <a:pt x="50" y="408"/>
                </a:lnTo>
                <a:lnTo>
                  <a:pt x="38" y="432"/>
                </a:lnTo>
                <a:lnTo>
                  <a:pt x="40" y="440"/>
                </a:lnTo>
                <a:lnTo>
                  <a:pt x="30" y="446"/>
                </a:lnTo>
                <a:lnTo>
                  <a:pt x="22" y="467"/>
                </a:lnTo>
                <a:lnTo>
                  <a:pt x="12" y="467"/>
                </a:lnTo>
                <a:lnTo>
                  <a:pt x="8" y="475"/>
                </a:lnTo>
                <a:lnTo>
                  <a:pt x="16" y="487"/>
                </a:lnTo>
                <a:lnTo>
                  <a:pt x="6" y="493"/>
                </a:lnTo>
                <a:lnTo>
                  <a:pt x="12" y="495"/>
                </a:lnTo>
                <a:lnTo>
                  <a:pt x="4" y="499"/>
                </a:lnTo>
                <a:lnTo>
                  <a:pt x="8" y="519"/>
                </a:lnTo>
                <a:lnTo>
                  <a:pt x="0" y="519"/>
                </a:lnTo>
                <a:lnTo>
                  <a:pt x="8" y="525"/>
                </a:lnTo>
                <a:lnTo>
                  <a:pt x="2" y="529"/>
                </a:lnTo>
                <a:lnTo>
                  <a:pt x="6" y="529"/>
                </a:lnTo>
                <a:lnTo>
                  <a:pt x="8" y="529"/>
                </a:lnTo>
                <a:lnTo>
                  <a:pt x="16" y="533"/>
                </a:lnTo>
                <a:lnTo>
                  <a:pt x="22" y="527"/>
                </a:lnTo>
                <a:lnTo>
                  <a:pt x="18" y="517"/>
                </a:lnTo>
                <a:lnTo>
                  <a:pt x="22" y="513"/>
                </a:lnTo>
                <a:lnTo>
                  <a:pt x="30" y="519"/>
                </a:lnTo>
                <a:lnTo>
                  <a:pt x="42" y="515"/>
                </a:lnTo>
                <a:lnTo>
                  <a:pt x="46" y="525"/>
                </a:lnTo>
                <a:lnTo>
                  <a:pt x="52" y="521"/>
                </a:lnTo>
                <a:lnTo>
                  <a:pt x="50" y="505"/>
                </a:lnTo>
                <a:lnTo>
                  <a:pt x="54" y="513"/>
                </a:lnTo>
                <a:lnTo>
                  <a:pt x="70" y="509"/>
                </a:lnTo>
                <a:lnTo>
                  <a:pt x="100" y="525"/>
                </a:lnTo>
                <a:lnTo>
                  <a:pt x="108" y="509"/>
                </a:lnTo>
                <a:lnTo>
                  <a:pt x="126" y="497"/>
                </a:lnTo>
                <a:lnTo>
                  <a:pt x="134" y="507"/>
                </a:lnTo>
                <a:lnTo>
                  <a:pt x="144" y="507"/>
                </a:lnTo>
                <a:lnTo>
                  <a:pt x="146" y="513"/>
                </a:lnTo>
                <a:lnTo>
                  <a:pt x="150" y="505"/>
                </a:lnTo>
                <a:lnTo>
                  <a:pt x="158" y="501"/>
                </a:lnTo>
                <a:lnTo>
                  <a:pt x="156" y="489"/>
                </a:lnTo>
                <a:lnTo>
                  <a:pt x="164" y="483"/>
                </a:lnTo>
                <a:lnTo>
                  <a:pt x="160" y="477"/>
                </a:lnTo>
                <a:lnTo>
                  <a:pt x="174" y="475"/>
                </a:lnTo>
                <a:lnTo>
                  <a:pt x="168" y="467"/>
                </a:lnTo>
                <a:lnTo>
                  <a:pt x="178" y="473"/>
                </a:lnTo>
                <a:lnTo>
                  <a:pt x="180" y="483"/>
                </a:lnTo>
                <a:lnTo>
                  <a:pt x="204" y="493"/>
                </a:lnTo>
                <a:lnTo>
                  <a:pt x="214" y="483"/>
                </a:lnTo>
                <a:lnTo>
                  <a:pt x="216" y="465"/>
                </a:lnTo>
                <a:lnTo>
                  <a:pt x="220" y="452"/>
                </a:lnTo>
                <a:lnTo>
                  <a:pt x="236" y="448"/>
                </a:lnTo>
                <a:lnTo>
                  <a:pt x="240" y="428"/>
                </a:lnTo>
                <a:lnTo>
                  <a:pt x="258" y="416"/>
                </a:lnTo>
                <a:lnTo>
                  <a:pt x="254" y="392"/>
                </a:lnTo>
                <a:lnTo>
                  <a:pt x="270" y="388"/>
                </a:lnTo>
                <a:lnTo>
                  <a:pt x="280" y="394"/>
                </a:lnTo>
                <a:lnTo>
                  <a:pt x="298" y="380"/>
                </a:lnTo>
                <a:lnTo>
                  <a:pt x="314" y="378"/>
                </a:lnTo>
                <a:lnTo>
                  <a:pt x="316" y="366"/>
                </a:lnTo>
                <a:lnTo>
                  <a:pt x="306" y="364"/>
                </a:lnTo>
                <a:lnTo>
                  <a:pt x="310" y="354"/>
                </a:lnTo>
                <a:lnTo>
                  <a:pt x="304" y="344"/>
                </a:lnTo>
                <a:lnTo>
                  <a:pt x="310" y="338"/>
                </a:lnTo>
                <a:lnTo>
                  <a:pt x="274" y="0"/>
                </a:lnTo>
                <a:lnTo>
                  <a:pt x="76" y="18"/>
                </a:lnTo>
                <a:lnTo>
                  <a:pt x="54" y="3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8" name="Freeform 644"/>
          <p:cNvSpPr>
            <a:spLocks/>
          </p:cNvSpPr>
          <p:nvPr/>
        </p:nvSpPr>
        <p:spPr bwMode="auto">
          <a:xfrm>
            <a:off x="5135563" y="2020888"/>
            <a:ext cx="831850" cy="895350"/>
          </a:xfrm>
          <a:custGeom>
            <a:avLst/>
            <a:gdLst>
              <a:gd name="T0" fmla="*/ 2147483647 w 524"/>
              <a:gd name="T1" fmla="*/ 2147483647 h 564"/>
              <a:gd name="T2" fmla="*/ 2147483647 w 524"/>
              <a:gd name="T3" fmla="*/ 2147483647 h 564"/>
              <a:gd name="T4" fmla="*/ 2147483647 w 524"/>
              <a:gd name="T5" fmla="*/ 2147483647 h 564"/>
              <a:gd name="T6" fmla="*/ 2147483647 w 524"/>
              <a:gd name="T7" fmla="*/ 2147483647 h 564"/>
              <a:gd name="T8" fmla="*/ 2147483647 w 524"/>
              <a:gd name="T9" fmla="*/ 2147483647 h 564"/>
              <a:gd name="T10" fmla="*/ 2147483647 w 524"/>
              <a:gd name="T11" fmla="*/ 2147483647 h 564"/>
              <a:gd name="T12" fmla="*/ 2147483647 w 524"/>
              <a:gd name="T13" fmla="*/ 2147483647 h 564"/>
              <a:gd name="T14" fmla="*/ 2147483647 w 524"/>
              <a:gd name="T15" fmla="*/ 2147483647 h 564"/>
              <a:gd name="T16" fmla="*/ 2147483647 w 524"/>
              <a:gd name="T17" fmla="*/ 2147483647 h 564"/>
              <a:gd name="T18" fmla="*/ 2147483647 w 524"/>
              <a:gd name="T19" fmla="*/ 2147483647 h 564"/>
              <a:gd name="T20" fmla="*/ 2147483647 w 524"/>
              <a:gd name="T21" fmla="*/ 2147483647 h 564"/>
              <a:gd name="T22" fmla="*/ 2147483647 w 524"/>
              <a:gd name="T23" fmla="*/ 2147483647 h 564"/>
              <a:gd name="T24" fmla="*/ 2147483647 w 524"/>
              <a:gd name="T25" fmla="*/ 2147483647 h 564"/>
              <a:gd name="T26" fmla="*/ 2147483647 w 524"/>
              <a:gd name="T27" fmla="*/ 2147483647 h 564"/>
              <a:gd name="T28" fmla="*/ 2147483647 w 524"/>
              <a:gd name="T29" fmla="*/ 2147483647 h 564"/>
              <a:gd name="T30" fmla="*/ 2147483647 w 524"/>
              <a:gd name="T31" fmla="*/ 2147483647 h 564"/>
              <a:gd name="T32" fmla="*/ 2147483647 w 524"/>
              <a:gd name="T33" fmla="*/ 2147483647 h 564"/>
              <a:gd name="T34" fmla="*/ 2147483647 w 524"/>
              <a:gd name="T35" fmla="*/ 2147483647 h 564"/>
              <a:gd name="T36" fmla="*/ 2147483647 w 524"/>
              <a:gd name="T37" fmla="*/ 2147483647 h 564"/>
              <a:gd name="T38" fmla="*/ 2147483647 w 524"/>
              <a:gd name="T39" fmla="*/ 2147483647 h 564"/>
              <a:gd name="T40" fmla="*/ 2147483647 w 524"/>
              <a:gd name="T41" fmla="*/ 2147483647 h 564"/>
              <a:gd name="T42" fmla="*/ 2147483647 w 524"/>
              <a:gd name="T43" fmla="*/ 2147483647 h 564"/>
              <a:gd name="T44" fmla="*/ 2147483647 w 524"/>
              <a:gd name="T45" fmla="*/ 2147483647 h 564"/>
              <a:gd name="T46" fmla="*/ 2147483647 w 524"/>
              <a:gd name="T47" fmla="*/ 2147483647 h 564"/>
              <a:gd name="T48" fmla="*/ 2147483647 w 524"/>
              <a:gd name="T49" fmla="*/ 2147483647 h 564"/>
              <a:gd name="T50" fmla="*/ 2147483647 w 524"/>
              <a:gd name="T51" fmla="*/ 2147483647 h 564"/>
              <a:gd name="T52" fmla="*/ 0 w 524"/>
              <a:gd name="T53" fmla="*/ 2147483647 h 564"/>
              <a:gd name="T54" fmla="*/ 2147483647 w 524"/>
              <a:gd name="T55" fmla="*/ 2147483647 h 564"/>
              <a:gd name="T56" fmla="*/ 2147483647 w 524"/>
              <a:gd name="T57" fmla="*/ 2147483647 h 564"/>
              <a:gd name="T58" fmla="*/ 2147483647 w 524"/>
              <a:gd name="T59" fmla="*/ 2147483647 h 564"/>
              <a:gd name="T60" fmla="*/ 2147483647 w 524"/>
              <a:gd name="T61" fmla="*/ 2147483647 h 564"/>
              <a:gd name="T62" fmla="*/ 2147483647 w 524"/>
              <a:gd name="T63" fmla="*/ 2147483647 h 564"/>
              <a:gd name="T64" fmla="*/ 2147483647 w 524"/>
              <a:gd name="T65" fmla="*/ 2147483647 h 564"/>
              <a:gd name="T66" fmla="*/ 2147483647 w 524"/>
              <a:gd name="T67" fmla="*/ 2147483647 h 564"/>
              <a:gd name="T68" fmla="*/ 2147483647 w 524"/>
              <a:gd name="T69" fmla="*/ 2147483647 h 564"/>
              <a:gd name="T70" fmla="*/ 2147483647 w 524"/>
              <a:gd name="T71" fmla="*/ 2147483647 h 564"/>
              <a:gd name="T72" fmla="*/ 2147483647 w 524"/>
              <a:gd name="T73" fmla="*/ 2147483647 h 564"/>
              <a:gd name="T74" fmla="*/ 2147483647 w 524"/>
              <a:gd name="T75" fmla="*/ 2147483647 h 564"/>
              <a:gd name="T76" fmla="*/ 2147483647 w 524"/>
              <a:gd name="T77" fmla="*/ 2147483647 h 5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24" h="564">
                <a:moveTo>
                  <a:pt x="490" y="348"/>
                </a:moveTo>
                <a:lnTo>
                  <a:pt x="492" y="284"/>
                </a:lnTo>
                <a:lnTo>
                  <a:pt x="524" y="204"/>
                </a:lnTo>
                <a:lnTo>
                  <a:pt x="518" y="190"/>
                </a:lnTo>
                <a:lnTo>
                  <a:pt x="498" y="218"/>
                </a:lnTo>
                <a:lnTo>
                  <a:pt x="494" y="246"/>
                </a:lnTo>
                <a:lnTo>
                  <a:pt x="484" y="248"/>
                </a:lnTo>
                <a:lnTo>
                  <a:pt x="448" y="286"/>
                </a:lnTo>
                <a:lnTo>
                  <a:pt x="448" y="278"/>
                </a:lnTo>
                <a:lnTo>
                  <a:pt x="460" y="244"/>
                </a:lnTo>
                <a:lnTo>
                  <a:pt x="470" y="232"/>
                </a:lnTo>
                <a:lnTo>
                  <a:pt x="480" y="212"/>
                </a:lnTo>
                <a:lnTo>
                  <a:pt x="474" y="212"/>
                </a:lnTo>
                <a:lnTo>
                  <a:pt x="476" y="212"/>
                </a:lnTo>
                <a:lnTo>
                  <a:pt x="462" y="202"/>
                </a:lnTo>
                <a:lnTo>
                  <a:pt x="468" y="182"/>
                </a:lnTo>
                <a:lnTo>
                  <a:pt x="466" y="178"/>
                </a:lnTo>
                <a:lnTo>
                  <a:pt x="448" y="180"/>
                </a:lnTo>
                <a:lnTo>
                  <a:pt x="448" y="172"/>
                </a:lnTo>
                <a:lnTo>
                  <a:pt x="454" y="164"/>
                </a:lnTo>
                <a:lnTo>
                  <a:pt x="450" y="156"/>
                </a:lnTo>
                <a:lnTo>
                  <a:pt x="454" y="152"/>
                </a:lnTo>
                <a:lnTo>
                  <a:pt x="450" y="144"/>
                </a:lnTo>
                <a:lnTo>
                  <a:pt x="452" y="140"/>
                </a:lnTo>
                <a:lnTo>
                  <a:pt x="442" y="132"/>
                </a:lnTo>
                <a:lnTo>
                  <a:pt x="422" y="128"/>
                </a:lnTo>
                <a:lnTo>
                  <a:pt x="424" y="118"/>
                </a:lnTo>
                <a:lnTo>
                  <a:pt x="422" y="112"/>
                </a:lnTo>
                <a:lnTo>
                  <a:pt x="384" y="102"/>
                </a:lnTo>
                <a:lnTo>
                  <a:pt x="374" y="106"/>
                </a:lnTo>
                <a:lnTo>
                  <a:pt x="242" y="72"/>
                </a:lnTo>
                <a:lnTo>
                  <a:pt x="232" y="50"/>
                </a:lnTo>
                <a:lnTo>
                  <a:pt x="222" y="44"/>
                </a:lnTo>
                <a:lnTo>
                  <a:pt x="216" y="46"/>
                </a:lnTo>
                <a:lnTo>
                  <a:pt x="214" y="42"/>
                </a:lnTo>
                <a:lnTo>
                  <a:pt x="182" y="40"/>
                </a:lnTo>
                <a:lnTo>
                  <a:pt x="176" y="46"/>
                </a:lnTo>
                <a:lnTo>
                  <a:pt x="174" y="42"/>
                </a:lnTo>
                <a:lnTo>
                  <a:pt x="178" y="24"/>
                </a:lnTo>
                <a:lnTo>
                  <a:pt x="176" y="10"/>
                </a:lnTo>
                <a:lnTo>
                  <a:pt x="166" y="0"/>
                </a:lnTo>
                <a:lnTo>
                  <a:pt x="110" y="40"/>
                </a:lnTo>
                <a:lnTo>
                  <a:pt x="90" y="44"/>
                </a:lnTo>
                <a:lnTo>
                  <a:pt x="76" y="44"/>
                </a:lnTo>
                <a:lnTo>
                  <a:pt x="68" y="34"/>
                </a:lnTo>
                <a:lnTo>
                  <a:pt x="60" y="28"/>
                </a:lnTo>
                <a:lnTo>
                  <a:pt x="56" y="38"/>
                </a:lnTo>
                <a:lnTo>
                  <a:pt x="50" y="38"/>
                </a:lnTo>
                <a:lnTo>
                  <a:pt x="52" y="110"/>
                </a:lnTo>
                <a:lnTo>
                  <a:pt x="46" y="118"/>
                </a:lnTo>
                <a:lnTo>
                  <a:pt x="16" y="134"/>
                </a:lnTo>
                <a:lnTo>
                  <a:pt x="8" y="152"/>
                </a:lnTo>
                <a:lnTo>
                  <a:pt x="0" y="160"/>
                </a:lnTo>
                <a:lnTo>
                  <a:pt x="0" y="176"/>
                </a:lnTo>
                <a:lnTo>
                  <a:pt x="12" y="178"/>
                </a:lnTo>
                <a:lnTo>
                  <a:pt x="22" y="196"/>
                </a:lnTo>
                <a:lnTo>
                  <a:pt x="12" y="212"/>
                </a:lnTo>
                <a:lnTo>
                  <a:pt x="14" y="234"/>
                </a:lnTo>
                <a:lnTo>
                  <a:pt x="10" y="240"/>
                </a:lnTo>
                <a:lnTo>
                  <a:pt x="14" y="258"/>
                </a:lnTo>
                <a:lnTo>
                  <a:pt x="10" y="280"/>
                </a:lnTo>
                <a:lnTo>
                  <a:pt x="18" y="292"/>
                </a:lnTo>
                <a:lnTo>
                  <a:pt x="38" y="298"/>
                </a:lnTo>
                <a:lnTo>
                  <a:pt x="48" y="312"/>
                </a:lnTo>
                <a:lnTo>
                  <a:pt x="62" y="310"/>
                </a:lnTo>
                <a:lnTo>
                  <a:pt x="78" y="318"/>
                </a:lnTo>
                <a:lnTo>
                  <a:pt x="96" y="338"/>
                </a:lnTo>
                <a:lnTo>
                  <a:pt x="102" y="354"/>
                </a:lnTo>
                <a:lnTo>
                  <a:pt x="146" y="382"/>
                </a:lnTo>
                <a:lnTo>
                  <a:pt x="154" y="398"/>
                </a:lnTo>
                <a:lnTo>
                  <a:pt x="160" y="434"/>
                </a:lnTo>
                <a:lnTo>
                  <a:pt x="180" y="530"/>
                </a:lnTo>
                <a:lnTo>
                  <a:pt x="212" y="540"/>
                </a:lnTo>
                <a:lnTo>
                  <a:pt x="218" y="552"/>
                </a:lnTo>
                <a:lnTo>
                  <a:pt x="218" y="564"/>
                </a:lnTo>
                <a:lnTo>
                  <a:pt x="482" y="546"/>
                </a:lnTo>
                <a:lnTo>
                  <a:pt x="468" y="452"/>
                </a:lnTo>
                <a:lnTo>
                  <a:pt x="490" y="34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9" name="Freeform 652"/>
          <p:cNvSpPr>
            <a:spLocks/>
          </p:cNvSpPr>
          <p:nvPr/>
        </p:nvSpPr>
        <p:spPr bwMode="auto">
          <a:xfrm>
            <a:off x="6773863" y="3132138"/>
            <a:ext cx="717550" cy="709612"/>
          </a:xfrm>
          <a:custGeom>
            <a:avLst/>
            <a:gdLst>
              <a:gd name="T0" fmla="*/ 2147483647 w 452"/>
              <a:gd name="T1" fmla="*/ 2147483647 h 447"/>
              <a:gd name="T2" fmla="*/ 2147483647 w 452"/>
              <a:gd name="T3" fmla="*/ 2147483647 h 447"/>
              <a:gd name="T4" fmla="*/ 2147483647 w 452"/>
              <a:gd name="T5" fmla="*/ 2147483647 h 447"/>
              <a:gd name="T6" fmla="*/ 2147483647 w 452"/>
              <a:gd name="T7" fmla="*/ 2147483647 h 447"/>
              <a:gd name="T8" fmla="*/ 2147483647 w 452"/>
              <a:gd name="T9" fmla="*/ 2147483647 h 447"/>
              <a:gd name="T10" fmla="*/ 2147483647 w 452"/>
              <a:gd name="T11" fmla="*/ 2147483647 h 447"/>
              <a:gd name="T12" fmla="*/ 2147483647 w 452"/>
              <a:gd name="T13" fmla="*/ 2147483647 h 447"/>
              <a:gd name="T14" fmla="*/ 2147483647 w 452"/>
              <a:gd name="T15" fmla="*/ 2147483647 h 447"/>
              <a:gd name="T16" fmla="*/ 2147483647 w 452"/>
              <a:gd name="T17" fmla="*/ 2147483647 h 447"/>
              <a:gd name="T18" fmla="*/ 2147483647 w 452"/>
              <a:gd name="T19" fmla="*/ 2147483647 h 447"/>
              <a:gd name="T20" fmla="*/ 2147483647 w 452"/>
              <a:gd name="T21" fmla="*/ 2147483647 h 447"/>
              <a:gd name="T22" fmla="*/ 2147483647 w 452"/>
              <a:gd name="T23" fmla="*/ 2147483647 h 447"/>
              <a:gd name="T24" fmla="*/ 2147483647 w 452"/>
              <a:gd name="T25" fmla="*/ 2147483647 h 447"/>
              <a:gd name="T26" fmla="*/ 2147483647 w 452"/>
              <a:gd name="T27" fmla="*/ 2147483647 h 447"/>
              <a:gd name="T28" fmla="*/ 2147483647 w 452"/>
              <a:gd name="T29" fmla="*/ 2147483647 h 447"/>
              <a:gd name="T30" fmla="*/ 2147483647 w 452"/>
              <a:gd name="T31" fmla="*/ 0 h 447"/>
              <a:gd name="T32" fmla="*/ 2147483647 w 452"/>
              <a:gd name="T33" fmla="*/ 2147483647 h 447"/>
              <a:gd name="T34" fmla="*/ 2147483647 w 452"/>
              <a:gd name="T35" fmla="*/ 2147483647 h 447"/>
              <a:gd name="T36" fmla="*/ 2147483647 w 452"/>
              <a:gd name="T37" fmla="*/ 2147483647 h 447"/>
              <a:gd name="T38" fmla="*/ 2147483647 w 452"/>
              <a:gd name="T39" fmla="*/ 2147483647 h 447"/>
              <a:gd name="T40" fmla="*/ 2147483647 w 452"/>
              <a:gd name="T41" fmla="*/ 2147483647 h 447"/>
              <a:gd name="T42" fmla="*/ 2147483647 w 452"/>
              <a:gd name="T43" fmla="*/ 2147483647 h 447"/>
              <a:gd name="T44" fmla="*/ 2147483647 w 452"/>
              <a:gd name="T45" fmla="*/ 2147483647 h 447"/>
              <a:gd name="T46" fmla="*/ 2147483647 w 452"/>
              <a:gd name="T47" fmla="*/ 2147483647 h 447"/>
              <a:gd name="T48" fmla="*/ 2147483647 w 452"/>
              <a:gd name="T49" fmla="*/ 2147483647 h 447"/>
              <a:gd name="T50" fmla="*/ 2147483647 w 452"/>
              <a:gd name="T51" fmla="*/ 2147483647 h 447"/>
              <a:gd name="T52" fmla="*/ 2147483647 w 452"/>
              <a:gd name="T53" fmla="*/ 2147483647 h 447"/>
              <a:gd name="T54" fmla="*/ 2147483647 w 452"/>
              <a:gd name="T55" fmla="*/ 2147483647 h 447"/>
              <a:gd name="T56" fmla="*/ 2147483647 w 452"/>
              <a:gd name="T57" fmla="*/ 2147483647 h 447"/>
              <a:gd name="T58" fmla="*/ 2147483647 w 452"/>
              <a:gd name="T59" fmla="*/ 2147483647 h 447"/>
              <a:gd name="T60" fmla="*/ 2147483647 w 452"/>
              <a:gd name="T61" fmla="*/ 2147483647 h 447"/>
              <a:gd name="T62" fmla="*/ 2147483647 w 452"/>
              <a:gd name="T63" fmla="*/ 2147483647 h 447"/>
              <a:gd name="T64" fmla="*/ 2147483647 w 452"/>
              <a:gd name="T65" fmla="*/ 2147483647 h 447"/>
              <a:gd name="T66" fmla="*/ 2147483647 w 452"/>
              <a:gd name="T67" fmla="*/ 2147483647 h 447"/>
              <a:gd name="T68" fmla="*/ 2147483647 w 452"/>
              <a:gd name="T69" fmla="*/ 2147483647 h 447"/>
              <a:gd name="T70" fmla="*/ 2147483647 w 452"/>
              <a:gd name="T71" fmla="*/ 2147483647 h 447"/>
              <a:gd name="T72" fmla="*/ 2147483647 w 452"/>
              <a:gd name="T73" fmla="*/ 2147483647 h 447"/>
              <a:gd name="T74" fmla="*/ 2147483647 w 452"/>
              <a:gd name="T75" fmla="*/ 2147483647 h 447"/>
              <a:gd name="T76" fmla="*/ 2147483647 w 452"/>
              <a:gd name="T77" fmla="*/ 2147483647 h 447"/>
              <a:gd name="T78" fmla="*/ 2147483647 w 452"/>
              <a:gd name="T79" fmla="*/ 2147483647 h 447"/>
              <a:gd name="T80" fmla="*/ 2147483647 w 452"/>
              <a:gd name="T81" fmla="*/ 2147483647 h 447"/>
              <a:gd name="T82" fmla="*/ 2147483647 w 452"/>
              <a:gd name="T83" fmla="*/ 2147483647 h 447"/>
              <a:gd name="T84" fmla="*/ 2147483647 w 452"/>
              <a:gd name="T85" fmla="*/ 2147483647 h 447"/>
              <a:gd name="T86" fmla="*/ 2147483647 w 452"/>
              <a:gd name="T87" fmla="*/ 2147483647 h 447"/>
              <a:gd name="T88" fmla="*/ 2147483647 w 452"/>
              <a:gd name="T89" fmla="*/ 2147483647 h 447"/>
              <a:gd name="T90" fmla="*/ 2147483647 w 452"/>
              <a:gd name="T91" fmla="*/ 2147483647 h 447"/>
              <a:gd name="T92" fmla="*/ 2147483647 w 452"/>
              <a:gd name="T93" fmla="*/ 2147483647 h 447"/>
              <a:gd name="T94" fmla="*/ 2147483647 w 452"/>
              <a:gd name="T95" fmla="*/ 2147483647 h 447"/>
              <a:gd name="T96" fmla="*/ 2147483647 w 452"/>
              <a:gd name="T97" fmla="*/ 2147483647 h 447"/>
              <a:gd name="T98" fmla="*/ 2147483647 w 452"/>
              <a:gd name="T99" fmla="*/ 2147483647 h 447"/>
              <a:gd name="T100" fmla="*/ 2147483647 w 452"/>
              <a:gd name="T101" fmla="*/ 2147483647 h 447"/>
              <a:gd name="T102" fmla="*/ 2147483647 w 452"/>
              <a:gd name="T103" fmla="*/ 2147483647 h 447"/>
              <a:gd name="T104" fmla="*/ 2147483647 w 452"/>
              <a:gd name="T105" fmla="*/ 2147483647 h 447"/>
              <a:gd name="T106" fmla="*/ 2147483647 w 452"/>
              <a:gd name="T107" fmla="*/ 2147483647 h 447"/>
              <a:gd name="T108" fmla="*/ 2147483647 w 452"/>
              <a:gd name="T109" fmla="*/ 2147483647 h 4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2" h="447">
                <a:moveTo>
                  <a:pt x="2" y="310"/>
                </a:moveTo>
                <a:lnTo>
                  <a:pt x="26" y="302"/>
                </a:lnTo>
                <a:lnTo>
                  <a:pt x="28" y="284"/>
                </a:lnTo>
                <a:lnTo>
                  <a:pt x="38" y="278"/>
                </a:lnTo>
                <a:lnTo>
                  <a:pt x="30" y="258"/>
                </a:lnTo>
                <a:lnTo>
                  <a:pt x="44" y="228"/>
                </a:lnTo>
                <a:lnTo>
                  <a:pt x="54" y="228"/>
                </a:lnTo>
                <a:lnTo>
                  <a:pt x="58" y="242"/>
                </a:lnTo>
                <a:lnTo>
                  <a:pt x="66" y="232"/>
                </a:lnTo>
                <a:lnTo>
                  <a:pt x="72" y="234"/>
                </a:lnTo>
                <a:lnTo>
                  <a:pt x="64" y="216"/>
                </a:lnTo>
                <a:lnTo>
                  <a:pt x="70" y="212"/>
                </a:lnTo>
                <a:lnTo>
                  <a:pt x="68" y="202"/>
                </a:lnTo>
                <a:lnTo>
                  <a:pt x="74" y="190"/>
                </a:lnTo>
                <a:lnTo>
                  <a:pt x="84" y="186"/>
                </a:lnTo>
                <a:lnTo>
                  <a:pt x="94" y="168"/>
                </a:lnTo>
                <a:lnTo>
                  <a:pt x="104" y="176"/>
                </a:lnTo>
                <a:lnTo>
                  <a:pt x="116" y="166"/>
                </a:lnTo>
                <a:lnTo>
                  <a:pt x="146" y="134"/>
                </a:lnTo>
                <a:lnTo>
                  <a:pt x="148" y="120"/>
                </a:lnTo>
                <a:lnTo>
                  <a:pt x="142" y="114"/>
                </a:lnTo>
                <a:lnTo>
                  <a:pt x="148" y="102"/>
                </a:lnTo>
                <a:lnTo>
                  <a:pt x="146" y="96"/>
                </a:lnTo>
                <a:lnTo>
                  <a:pt x="150" y="94"/>
                </a:lnTo>
                <a:lnTo>
                  <a:pt x="150" y="72"/>
                </a:lnTo>
                <a:lnTo>
                  <a:pt x="158" y="42"/>
                </a:lnTo>
                <a:lnTo>
                  <a:pt x="154" y="32"/>
                </a:lnTo>
                <a:lnTo>
                  <a:pt x="156" y="24"/>
                </a:lnTo>
                <a:lnTo>
                  <a:pt x="146" y="8"/>
                </a:lnTo>
                <a:lnTo>
                  <a:pt x="148" y="4"/>
                </a:lnTo>
                <a:lnTo>
                  <a:pt x="160" y="0"/>
                </a:lnTo>
                <a:lnTo>
                  <a:pt x="178" y="116"/>
                </a:lnTo>
                <a:lnTo>
                  <a:pt x="278" y="100"/>
                </a:lnTo>
                <a:lnTo>
                  <a:pt x="286" y="166"/>
                </a:lnTo>
                <a:lnTo>
                  <a:pt x="304" y="150"/>
                </a:lnTo>
                <a:lnTo>
                  <a:pt x="318" y="126"/>
                </a:lnTo>
                <a:lnTo>
                  <a:pt x="324" y="122"/>
                </a:lnTo>
                <a:lnTo>
                  <a:pt x="332" y="126"/>
                </a:lnTo>
                <a:lnTo>
                  <a:pt x="344" y="108"/>
                </a:lnTo>
                <a:lnTo>
                  <a:pt x="346" y="98"/>
                </a:lnTo>
                <a:lnTo>
                  <a:pt x="350" y="102"/>
                </a:lnTo>
                <a:lnTo>
                  <a:pt x="350" y="106"/>
                </a:lnTo>
                <a:lnTo>
                  <a:pt x="368" y="110"/>
                </a:lnTo>
                <a:lnTo>
                  <a:pt x="378" y="108"/>
                </a:lnTo>
                <a:lnTo>
                  <a:pt x="382" y="104"/>
                </a:lnTo>
                <a:lnTo>
                  <a:pt x="378" y="100"/>
                </a:lnTo>
                <a:lnTo>
                  <a:pt x="382" y="98"/>
                </a:lnTo>
                <a:lnTo>
                  <a:pt x="380" y="96"/>
                </a:lnTo>
                <a:lnTo>
                  <a:pt x="394" y="92"/>
                </a:lnTo>
                <a:lnTo>
                  <a:pt x="402" y="82"/>
                </a:lnTo>
                <a:lnTo>
                  <a:pt x="422" y="90"/>
                </a:lnTo>
                <a:lnTo>
                  <a:pt x="436" y="86"/>
                </a:lnTo>
                <a:lnTo>
                  <a:pt x="438" y="90"/>
                </a:lnTo>
                <a:lnTo>
                  <a:pt x="434" y="94"/>
                </a:lnTo>
                <a:lnTo>
                  <a:pt x="436" y="98"/>
                </a:lnTo>
                <a:lnTo>
                  <a:pt x="440" y="96"/>
                </a:lnTo>
                <a:lnTo>
                  <a:pt x="440" y="100"/>
                </a:lnTo>
                <a:lnTo>
                  <a:pt x="446" y="100"/>
                </a:lnTo>
                <a:lnTo>
                  <a:pt x="442" y="106"/>
                </a:lnTo>
                <a:lnTo>
                  <a:pt x="450" y="110"/>
                </a:lnTo>
                <a:lnTo>
                  <a:pt x="452" y="120"/>
                </a:lnTo>
                <a:lnTo>
                  <a:pt x="446" y="144"/>
                </a:lnTo>
                <a:lnTo>
                  <a:pt x="392" y="114"/>
                </a:lnTo>
                <a:lnTo>
                  <a:pt x="390" y="154"/>
                </a:lnTo>
                <a:lnTo>
                  <a:pt x="376" y="180"/>
                </a:lnTo>
                <a:lnTo>
                  <a:pt x="368" y="188"/>
                </a:lnTo>
                <a:lnTo>
                  <a:pt x="364" y="186"/>
                </a:lnTo>
                <a:lnTo>
                  <a:pt x="356" y="208"/>
                </a:lnTo>
                <a:lnTo>
                  <a:pt x="342" y="202"/>
                </a:lnTo>
                <a:lnTo>
                  <a:pt x="322" y="260"/>
                </a:lnTo>
                <a:lnTo>
                  <a:pt x="300" y="256"/>
                </a:lnTo>
                <a:lnTo>
                  <a:pt x="294" y="246"/>
                </a:lnTo>
                <a:lnTo>
                  <a:pt x="284" y="244"/>
                </a:lnTo>
                <a:lnTo>
                  <a:pt x="282" y="266"/>
                </a:lnTo>
                <a:lnTo>
                  <a:pt x="274" y="282"/>
                </a:lnTo>
                <a:lnTo>
                  <a:pt x="276" y="288"/>
                </a:lnTo>
                <a:lnTo>
                  <a:pt x="266" y="302"/>
                </a:lnTo>
                <a:lnTo>
                  <a:pt x="262" y="322"/>
                </a:lnTo>
                <a:lnTo>
                  <a:pt x="240" y="368"/>
                </a:lnTo>
                <a:lnTo>
                  <a:pt x="248" y="373"/>
                </a:lnTo>
                <a:lnTo>
                  <a:pt x="240" y="383"/>
                </a:lnTo>
                <a:lnTo>
                  <a:pt x="244" y="387"/>
                </a:lnTo>
                <a:lnTo>
                  <a:pt x="228" y="403"/>
                </a:lnTo>
                <a:lnTo>
                  <a:pt x="220" y="399"/>
                </a:lnTo>
                <a:lnTo>
                  <a:pt x="200" y="413"/>
                </a:lnTo>
                <a:lnTo>
                  <a:pt x="188" y="409"/>
                </a:lnTo>
                <a:lnTo>
                  <a:pt x="186" y="413"/>
                </a:lnTo>
                <a:lnTo>
                  <a:pt x="190" y="419"/>
                </a:lnTo>
                <a:lnTo>
                  <a:pt x="186" y="423"/>
                </a:lnTo>
                <a:lnTo>
                  <a:pt x="156" y="437"/>
                </a:lnTo>
                <a:lnTo>
                  <a:pt x="140" y="427"/>
                </a:lnTo>
                <a:lnTo>
                  <a:pt x="136" y="435"/>
                </a:lnTo>
                <a:lnTo>
                  <a:pt x="116" y="447"/>
                </a:lnTo>
                <a:lnTo>
                  <a:pt x="94" y="439"/>
                </a:lnTo>
                <a:lnTo>
                  <a:pt x="84" y="431"/>
                </a:lnTo>
                <a:lnTo>
                  <a:pt x="82" y="423"/>
                </a:lnTo>
                <a:lnTo>
                  <a:pt x="76" y="419"/>
                </a:lnTo>
                <a:lnTo>
                  <a:pt x="80" y="413"/>
                </a:lnTo>
                <a:lnTo>
                  <a:pt x="76" y="411"/>
                </a:lnTo>
                <a:lnTo>
                  <a:pt x="60" y="409"/>
                </a:lnTo>
                <a:lnTo>
                  <a:pt x="54" y="401"/>
                </a:lnTo>
                <a:lnTo>
                  <a:pt x="42" y="397"/>
                </a:lnTo>
                <a:lnTo>
                  <a:pt x="38" y="385"/>
                </a:lnTo>
                <a:lnTo>
                  <a:pt x="20" y="368"/>
                </a:lnTo>
                <a:lnTo>
                  <a:pt x="20" y="362"/>
                </a:lnTo>
                <a:lnTo>
                  <a:pt x="0" y="342"/>
                </a:lnTo>
                <a:lnTo>
                  <a:pt x="6" y="330"/>
                </a:lnTo>
                <a:lnTo>
                  <a:pt x="2" y="31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3340" name="Freeform 653"/>
          <p:cNvSpPr>
            <a:spLocks/>
          </p:cNvSpPr>
          <p:nvPr/>
        </p:nvSpPr>
        <p:spPr bwMode="auto">
          <a:xfrm>
            <a:off x="5605463" y="3949700"/>
            <a:ext cx="1365250" cy="466725"/>
          </a:xfrm>
          <a:custGeom>
            <a:avLst/>
            <a:gdLst>
              <a:gd name="T0" fmla="*/ 2147483647 w 860"/>
              <a:gd name="T1" fmla="*/ 0 h 294"/>
              <a:gd name="T2" fmla="*/ 2147483647 w 860"/>
              <a:gd name="T3" fmla="*/ 2147483647 h 294"/>
              <a:gd name="T4" fmla="*/ 2147483647 w 860"/>
              <a:gd name="T5" fmla="*/ 2147483647 h 294"/>
              <a:gd name="T6" fmla="*/ 2147483647 w 860"/>
              <a:gd name="T7" fmla="*/ 2147483647 h 294"/>
              <a:gd name="T8" fmla="*/ 2147483647 w 860"/>
              <a:gd name="T9" fmla="*/ 2147483647 h 294"/>
              <a:gd name="T10" fmla="*/ 2147483647 w 860"/>
              <a:gd name="T11" fmla="*/ 2147483647 h 294"/>
              <a:gd name="T12" fmla="*/ 2147483647 w 860"/>
              <a:gd name="T13" fmla="*/ 2147483647 h 294"/>
              <a:gd name="T14" fmla="*/ 2147483647 w 860"/>
              <a:gd name="T15" fmla="*/ 2147483647 h 294"/>
              <a:gd name="T16" fmla="*/ 2147483647 w 860"/>
              <a:gd name="T17" fmla="*/ 2147483647 h 294"/>
              <a:gd name="T18" fmla="*/ 2147483647 w 860"/>
              <a:gd name="T19" fmla="*/ 2147483647 h 294"/>
              <a:gd name="T20" fmla="*/ 2147483647 w 860"/>
              <a:gd name="T21" fmla="*/ 2147483647 h 294"/>
              <a:gd name="T22" fmla="*/ 2147483647 w 860"/>
              <a:gd name="T23" fmla="*/ 2147483647 h 294"/>
              <a:gd name="T24" fmla="*/ 2147483647 w 860"/>
              <a:gd name="T25" fmla="*/ 2147483647 h 294"/>
              <a:gd name="T26" fmla="*/ 2147483647 w 860"/>
              <a:gd name="T27" fmla="*/ 2147483647 h 294"/>
              <a:gd name="T28" fmla="*/ 2147483647 w 860"/>
              <a:gd name="T29" fmla="*/ 2147483647 h 294"/>
              <a:gd name="T30" fmla="*/ 2147483647 w 860"/>
              <a:gd name="T31" fmla="*/ 2147483647 h 294"/>
              <a:gd name="T32" fmla="*/ 2147483647 w 860"/>
              <a:gd name="T33" fmla="*/ 2147483647 h 294"/>
              <a:gd name="T34" fmla="*/ 2147483647 w 860"/>
              <a:gd name="T35" fmla="*/ 2147483647 h 294"/>
              <a:gd name="T36" fmla="*/ 2147483647 w 860"/>
              <a:gd name="T37" fmla="*/ 2147483647 h 294"/>
              <a:gd name="T38" fmla="*/ 2147483647 w 860"/>
              <a:gd name="T39" fmla="*/ 2147483647 h 294"/>
              <a:gd name="T40" fmla="*/ 2147483647 w 860"/>
              <a:gd name="T41" fmla="*/ 2147483647 h 294"/>
              <a:gd name="T42" fmla="*/ 2147483647 w 860"/>
              <a:gd name="T43" fmla="*/ 2147483647 h 294"/>
              <a:gd name="T44" fmla="*/ 2147483647 w 860"/>
              <a:gd name="T45" fmla="*/ 2147483647 h 294"/>
              <a:gd name="T46" fmla="*/ 2147483647 w 860"/>
              <a:gd name="T47" fmla="*/ 2147483647 h 294"/>
              <a:gd name="T48" fmla="*/ 2147483647 w 860"/>
              <a:gd name="T49" fmla="*/ 2147483647 h 294"/>
              <a:gd name="T50" fmla="*/ 2147483647 w 860"/>
              <a:gd name="T51" fmla="*/ 2147483647 h 294"/>
              <a:gd name="T52" fmla="*/ 2147483647 w 860"/>
              <a:gd name="T53" fmla="*/ 2147483647 h 294"/>
              <a:gd name="T54" fmla="*/ 2147483647 w 860"/>
              <a:gd name="T55" fmla="*/ 2147483647 h 294"/>
              <a:gd name="T56" fmla="*/ 2147483647 w 860"/>
              <a:gd name="T57" fmla="*/ 2147483647 h 294"/>
              <a:gd name="T58" fmla="*/ 2147483647 w 860"/>
              <a:gd name="T59" fmla="*/ 2147483647 h 294"/>
              <a:gd name="T60" fmla="*/ 2147483647 w 860"/>
              <a:gd name="T61" fmla="*/ 2147483647 h 294"/>
              <a:gd name="T62" fmla="*/ 0 w 860"/>
              <a:gd name="T63" fmla="*/ 2147483647 h 294"/>
              <a:gd name="T64" fmla="*/ 2147483647 w 860"/>
              <a:gd name="T65" fmla="*/ 2147483647 h 294"/>
              <a:gd name="T66" fmla="*/ 2147483647 w 860"/>
              <a:gd name="T67" fmla="*/ 2147483647 h 294"/>
              <a:gd name="T68" fmla="*/ 2147483647 w 860"/>
              <a:gd name="T69" fmla="*/ 2147483647 h 294"/>
              <a:gd name="T70" fmla="*/ 2147483647 w 860"/>
              <a:gd name="T71" fmla="*/ 2147483647 h 294"/>
              <a:gd name="T72" fmla="*/ 2147483647 w 860"/>
              <a:gd name="T73" fmla="*/ 2147483647 h 294"/>
              <a:gd name="T74" fmla="*/ 2147483647 w 860"/>
              <a:gd name="T75" fmla="*/ 2147483647 h 294"/>
              <a:gd name="T76" fmla="*/ 2147483647 w 860"/>
              <a:gd name="T77" fmla="*/ 2147483647 h 294"/>
              <a:gd name="T78" fmla="*/ 2147483647 w 860"/>
              <a:gd name="T79" fmla="*/ 2147483647 h 294"/>
              <a:gd name="T80" fmla="*/ 2147483647 w 860"/>
              <a:gd name="T81" fmla="*/ 2147483647 h 294"/>
              <a:gd name="T82" fmla="*/ 2147483647 w 860"/>
              <a:gd name="T83" fmla="*/ 2147483647 h 294"/>
              <a:gd name="T84" fmla="*/ 2147483647 w 860"/>
              <a:gd name="T85" fmla="*/ 2147483647 h 294"/>
              <a:gd name="T86" fmla="*/ 2147483647 w 860"/>
              <a:gd name="T87" fmla="*/ 2147483647 h 294"/>
              <a:gd name="T88" fmla="*/ 2147483647 w 860"/>
              <a:gd name="T89" fmla="*/ 2147483647 h 294"/>
              <a:gd name="T90" fmla="*/ 2147483647 w 860"/>
              <a:gd name="T91" fmla="*/ 2147483647 h 294"/>
              <a:gd name="T92" fmla="*/ 2147483647 w 860"/>
              <a:gd name="T93" fmla="*/ 2147483647 h 294"/>
              <a:gd name="T94" fmla="*/ 2147483647 w 860"/>
              <a:gd name="T95" fmla="*/ 2147483647 h 294"/>
              <a:gd name="T96" fmla="*/ 2147483647 w 860"/>
              <a:gd name="T97" fmla="*/ 2147483647 h 294"/>
              <a:gd name="T98" fmla="*/ 2147483647 w 860"/>
              <a:gd name="T99" fmla="*/ 2147483647 h 294"/>
              <a:gd name="T100" fmla="*/ 2147483647 w 860"/>
              <a:gd name="T101" fmla="*/ 2147483647 h 294"/>
              <a:gd name="T102" fmla="*/ 2147483647 w 860"/>
              <a:gd name="T103" fmla="*/ 2147483647 h 294"/>
              <a:gd name="T104" fmla="*/ 2147483647 w 860"/>
              <a:gd name="T105" fmla="*/ 2147483647 h 294"/>
              <a:gd name="T106" fmla="*/ 2147483647 w 860"/>
              <a:gd name="T107" fmla="*/ 2147483647 h 294"/>
              <a:gd name="T108" fmla="*/ 2147483647 w 860"/>
              <a:gd name="T109" fmla="*/ 2147483647 h 294"/>
              <a:gd name="T110" fmla="*/ 2147483647 w 860"/>
              <a:gd name="T111" fmla="*/ 2147483647 h 294"/>
              <a:gd name="T112" fmla="*/ 2147483647 w 860"/>
              <a:gd name="T113" fmla="*/ 2147483647 h 294"/>
              <a:gd name="T114" fmla="*/ 2147483647 w 860"/>
              <a:gd name="T115" fmla="*/ 2147483647 h 294"/>
              <a:gd name="T116" fmla="*/ 2147483647 w 860"/>
              <a:gd name="T117" fmla="*/ 2147483647 h 294"/>
              <a:gd name="T118" fmla="*/ 2147483647 w 860"/>
              <a:gd name="T119" fmla="*/ 0 h 2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60" h="294">
                <a:moveTo>
                  <a:pt x="858" y="0"/>
                </a:moveTo>
                <a:lnTo>
                  <a:pt x="656" y="26"/>
                </a:lnTo>
                <a:lnTo>
                  <a:pt x="370" y="56"/>
                </a:lnTo>
                <a:lnTo>
                  <a:pt x="366" y="62"/>
                </a:lnTo>
                <a:lnTo>
                  <a:pt x="238" y="72"/>
                </a:lnTo>
                <a:lnTo>
                  <a:pt x="236" y="68"/>
                </a:lnTo>
                <a:lnTo>
                  <a:pt x="214" y="68"/>
                </a:lnTo>
                <a:lnTo>
                  <a:pt x="220" y="92"/>
                </a:lnTo>
                <a:lnTo>
                  <a:pt x="78" y="100"/>
                </a:lnTo>
                <a:lnTo>
                  <a:pt x="76" y="108"/>
                </a:lnTo>
                <a:lnTo>
                  <a:pt x="72" y="94"/>
                </a:lnTo>
                <a:lnTo>
                  <a:pt x="66" y="96"/>
                </a:lnTo>
                <a:lnTo>
                  <a:pt x="70" y="116"/>
                </a:lnTo>
                <a:lnTo>
                  <a:pt x="60" y="124"/>
                </a:lnTo>
                <a:lnTo>
                  <a:pt x="68" y="132"/>
                </a:lnTo>
                <a:lnTo>
                  <a:pt x="56" y="134"/>
                </a:lnTo>
                <a:lnTo>
                  <a:pt x="64" y="148"/>
                </a:lnTo>
                <a:lnTo>
                  <a:pt x="52" y="166"/>
                </a:lnTo>
                <a:lnTo>
                  <a:pt x="60" y="178"/>
                </a:lnTo>
                <a:lnTo>
                  <a:pt x="48" y="180"/>
                </a:lnTo>
                <a:lnTo>
                  <a:pt x="54" y="186"/>
                </a:lnTo>
                <a:lnTo>
                  <a:pt x="52" y="190"/>
                </a:lnTo>
                <a:lnTo>
                  <a:pt x="32" y="202"/>
                </a:lnTo>
                <a:lnTo>
                  <a:pt x="38" y="212"/>
                </a:lnTo>
                <a:lnTo>
                  <a:pt x="32" y="218"/>
                </a:lnTo>
                <a:lnTo>
                  <a:pt x="36" y="226"/>
                </a:lnTo>
                <a:lnTo>
                  <a:pt x="28" y="228"/>
                </a:lnTo>
                <a:lnTo>
                  <a:pt x="18" y="250"/>
                </a:lnTo>
                <a:lnTo>
                  <a:pt x="22" y="278"/>
                </a:lnTo>
                <a:lnTo>
                  <a:pt x="12" y="280"/>
                </a:lnTo>
                <a:lnTo>
                  <a:pt x="10" y="288"/>
                </a:lnTo>
                <a:lnTo>
                  <a:pt x="0" y="294"/>
                </a:lnTo>
                <a:lnTo>
                  <a:pt x="218" y="280"/>
                </a:lnTo>
                <a:lnTo>
                  <a:pt x="482" y="258"/>
                </a:lnTo>
                <a:lnTo>
                  <a:pt x="616" y="244"/>
                </a:lnTo>
                <a:lnTo>
                  <a:pt x="616" y="216"/>
                </a:lnTo>
                <a:lnTo>
                  <a:pt x="620" y="210"/>
                </a:lnTo>
                <a:lnTo>
                  <a:pt x="636" y="210"/>
                </a:lnTo>
                <a:lnTo>
                  <a:pt x="642" y="188"/>
                </a:lnTo>
                <a:lnTo>
                  <a:pt x="654" y="176"/>
                </a:lnTo>
                <a:lnTo>
                  <a:pt x="666" y="168"/>
                </a:lnTo>
                <a:lnTo>
                  <a:pt x="692" y="164"/>
                </a:lnTo>
                <a:lnTo>
                  <a:pt x="722" y="136"/>
                </a:lnTo>
                <a:lnTo>
                  <a:pt x="740" y="130"/>
                </a:lnTo>
                <a:lnTo>
                  <a:pt x="746" y="116"/>
                </a:lnTo>
                <a:lnTo>
                  <a:pt x="746" y="108"/>
                </a:lnTo>
                <a:lnTo>
                  <a:pt x="756" y="110"/>
                </a:lnTo>
                <a:lnTo>
                  <a:pt x="758" y="100"/>
                </a:lnTo>
                <a:lnTo>
                  <a:pt x="772" y="90"/>
                </a:lnTo>
                <a:lnTo>
                  <a:pt x="780" y="102"/>
                </a:lnTo>
                <a:lnTo>
                  <a:pt x="804" y="76"/>
                </a:lnTo>
                <a:lnTo>
                  <a:pt x="812" y="72"/>
                </a:lnTo>
                <a:lnTo>
                  <a:pt x="828" y="78"/>
                </a:lnTo>
                <a:lnTo>
                  <a:pt x="840" y="50"/>
                </a:lnTo>
                <a:lnTo>
                  <a:pt x="850" y="42"/>
                </a:lnTo>
                <a:lnTo>
                  <a:pt x="860" y="42"/>
                </a:lnTo>
                <a:lnTo>
                  <a:pt x="854" y="36"/>
                </a:lnTo>
                <a:lnTo>
                  <a:pt x="858" y="24"/>
                </a:lnTo>
                <a:lnTo>
                  <a:pt x="856" y="18"/>
                </a:lnTo>
                <a:lnTo>
                  <a:pt x="858" y="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3341" name="Freeform 654"/>
          <p:cNvSpPr>
            <a:spLocks/>
          </p:cNvSpPr>
          <p:nvPr/>
        </p:nvSpPr>
        <p:spPr bwMode="auto">
          <a:xfrm>
            <a:off x="6110288" y="5127625"/>
            <a:ext cx="1431925" cy="1098550"/>
          </a:xfrm>
          <a:custGeom>
            <a:avLst/>
            <a:gdLst>
              <a:gd name="T0" fmla="*/ 2147483647 w 902"/>
              <a:gd name="T1" fmla="*/ 2147483647 h 692"/>
              <a:gd name="T2" fmla="*/ 2147483647 w 902"/>
              <a:gd name="T3" fmla="*/ 2147483647 h 692"/>
              <a:gd name="T4" fmla="*/ 2147483647 w 902"/>
              <a:gd name="T5" fmla="*/ 2147483647 h 692"/>
              <a:gd name="T6" fmla="*/ 2147483647 w 902"/>
              <a:gd name="T7" fmla="*/ 2147483647 h 692"/>
              <a:gd name="T8" fmla="*/ 2147483647 w 902"/>
              <a:gd name="T9" fmla="*/ 2147483647 h 692"/>
              <a:gd name="T10" fmla="*/ 2147483647 w 902"/>
              <a:gd name="T11" fmla="*/ 2147483647 h 692"/>
              <a:gd name="T12" fmla="*/ 2147483647 w 902"/>
              <a:gd name="T13" fmla="*/ 2147483647 h 692"/>
              <a:gd name="T14" fmla="*/ 2147483647 w 902"/>
              <a:gd name="T15" fmla="*/ 2147483647 h 692"/>
              <a:gd name="T16" fmla="*/ 2147483647 w 902"/>
              <a:gd name="T17" fmla="*/ 2147483647 h 692"/>
              <a:gd name="T18" fmla="*/ 2147483647 w 902"/>
              <a:gd name="T19" fmla="*/ 2147483647 h 692"/>
              <a:gd name="T20" fmla="*/ 2147483647 w 902"/>
              <a:gd name="T21" fmla="*/ 2147483647 h 692"/>
              <a:gd name="T22" fmla="*/ 2147483647 w 902"/>
              <a:gd name="T23" fmla="*/ 2147483647 h 692"/>
              <a:gd name="T24" fmla="*/ 2147483647 w 902"/>
              <a:gd name="T25" fmla="*/ 2147483647 h 692"/>
              <a:gd name="T26" fmla="*/ 2147483647 w 902"/>
              <a:gd name="T27" fmla="*/ 2147483647 h 692"/>
              <a:gd name="T28" fmla="*/ 2147483647 w 902"/>
              <a:gd name="T29" fmla="*/ 2147483647 h 692"/>
              <a:gd name="T30" fmla="*/ 2147483647 w 902"/>
              <a:gd name="T31" fmla="*/ 2147483647 h 692"/>
              <a:gd name="T32" fmla="*/ 2147483647 w 902"/>
              <a:gd name="T33" fmla="*/ 2147483647 h 692"/>
              <a:gd name="T34" fmla="*/ 2147483647 w 902"/>
              <a:gd name="T35" fmla="*/ 2147483647 h 692"/>
              <a:gd name="T36" fmla="*/ 2147483647 w 902"/>
              <a:gd name="T37" fmla="*/ 2147483647 h 692"/>
              <a:gd name="T38" fmla="*/ 2147483647 w 902"/>
              <a:gd name="T39" fmla="*/ 2147483647 h 692"/>
              <a:gd name="T40" fmla="*/ 2147483647 w 902"/>
              <a:gd name="T41" fmla="*/ 2147483647 h 692"/>
              <a:gd name="T42" fmla="*/ 2147483647 w 902"/>
              <a:gd name="T43" fmla="*/ 2147483647 h 692"/>
              <a:gd name="T44" fmla="*/ 2147483647 w 902"/>
              <a:gd name="T45" fmla="*/ 2147483647 h 692"/>
              <a:gd name="T46" fmla="*/ 2147483647 w 902"/>
              <a:gd name="T47" fmla="*/ 2147483647 h 692"/>
              <a:gd name="T48" fmla="*/ 2147483647 w 902"/>
              <a:gd name="T49" fmla="*/ 2147483647 h 692"/>
              <a:gd name="T50" fmla="*/ 2147483647 w 902"/>
              <a:gd name="T51" fmla="*/ 2147483647 h 692"/>
              <a:gd name="T52" fmla="*/ 2147483647 w 902"/>
              <a:gd name="T53" fmla="*/ 2147483647 h 692"/>
              <a:gd name="T54" fmla="*/ 2147483647 w 902"/>
              <a:gd name="T55" fmla="*/ 2147483647 h 692"/>
              <a:gd name="T56" fmla="*/ 2147483647 w 902"/>
              <a:gd name="T57" fmla="*/ 2147483647 h 692"/>
              <a:gd name="T58" fmla="*/ 2147483647 w 902"/>
              <a:gd name="T59" fmla="*/ 2147483647 h 692"/>
              <a:gd name="T60" fmla="*/ 2147483647 w 902"/>
              <a:gd name="T61" fmla="*/ 2147483647 h 692"/>
              <a:gd name="T62" fmla="*/ 2147483647 w 902"/>
              <a:gd name="T63" fmla="*/ 2147483647 h 692"/>
              <a:gd name="T64" fmla="*/ 2147483647 w 902"/>
              <a:gd name="T65" fmla="*/ 2147483647 h 692"/>
              <a:gd name="T66" fmla="*/ 2147483647 w 902"/>
              <a:gd name="T67" fmla="*/ 0 h 692"/>
              <a:gd name="T68" fmla="*/ 2147483647 w 902"/>
              <a:gd name="T69" fmla="*/ 2147483647 h 692"/>
              <a:gd name="T70" fmla="*/ 2147483647 w 902"/>
              <a:gd name="T71" fmla="*/ 2147483647 h 692"/>
              <a:gd name="T72" fmla="*/ 2147483647 w 902"/>
              <a:gd name="T73" fmla="*/ 2147483647 h 692"/>
              <a:gd name="T74" fmla="*/ 2147483647 w 902"/>
              <a:gd name="T75" fmla="*/ 2147483647 h 692"/>
              <a:gd name="T76" fmla="*/ 0 w 902"/>
              <a:gd name="T77" fmla="*/ 2147483647 h 692"/>
              <a:gd name="T78" fmla="*/ 2147483647 w 902"/>
              <a:gd name="T79" fmla="*/ 2147483647 h 692"/>
              <a:gd name="T80" fmla="*/ 2147483647 w 902"/>
              <a:gd name="T81" fmla="*/ 2147483647 h 69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02" h="692">
                <a:moveTo>
                  <a:pt x="26" y="120"/>
                </a:moveTo>
                <a:lnTo>
                  <a:pt x="42" y="102"/>
                </a:lnTo>
                <a:lnTo>
                  <a:pt x="52" y="100"/>
                </a:lnTo>
                <a:lnTo>
                  <a:pt x="62" y="90"/>
                </a:lnTo>
                <a:lnTo>
                  <a:pt x="64" y="90"/>
                </a:lnTo>
                <a:lnTo>
                  <a:pt x="66" y="96"/>
                </a:lnTo>
                <a:lnTo>
                  <a:pt x="60" y="110"/>
                </a:lnTo>
                <a:lnTo>
                  <a:pt x="140" y="94"/>
                </a:lnTo>
                <a:lnTo>
                  <a:pt x="150" y="96"/>
                </a:lnTo>
                <a:lnTo>
                  <a:pt x="148" y="102"/>
                </a:lnTo>
                <a:lnTo>
                  <a:pt x="142" y="106"/>
                </a:lnTo>
                <a:lnTo>
                  <a:pt x="144" y="108"/>
                </a:lnTo>
                <a:lnTo>
                  <a:pt x="234" y="146"/>
                </a:lnTo>
                <a:lnTo>
                  <a:pt x="256" y="172"/>
                </a:lnTo>
                <a:lnTo>
                  <a:pt x="266" y="178"/>
                </a:lnTo>
                <a:lnTo>
                  <a:pt x="322" y="162"/>
                </a:lnTo>
                <a:lnTo>
                  <a:pt x="348" y="144"/>
                </a:lnTo>
                <a:lnTo>
                  <a:pt x="360" y="142"/>
                </a:lnTo>
                <a:lnTo>
                  <a:pt x="362" y="140"/>
                </a:lnTo>
                <a:lnTo>
                  <a:pt x="362" y="130"/>
                </a:lnTo>
                <a:lnTo>
                  <a:pt x="372" y="122"/>
                </a:lnTo>
                <a:lnTo>
                  <a:pt x="400" y="118"/>
                </a:lnTo>
                <a:lnTo>
                  <a:pt x="420" y="124"/>
                </a:lnTo>
                <a:lnTo>
                  <a:pt x="458" y="156"/>
                </a:lnTo>
                <a:lnTo>
                  <a:pt x="468" y="160"/>
                </a:lnTo>
                <a:lnTo>
                  <a:pt x="472" y="180"/>
                </a:lnTo>
                <a:lnTo>
                  <a:pt x="482" y="184"/>
                </a:lnTo>
                <a:lnTo>
                  <a:pt x="506" y="206"/>
                </a:lnTo>
                <a:lnTo>
                  <a:pt x="546" y="220"/>
                </a:lnTo>
                <a:lnTo>
                  <a:pt x="552" y="226"/>
                </a:lnTo>
                <a:lnTo>
                  <a:pt x="570" y="382"/>
                </a:lnTo>
                <a:lnTo>
                  <a:pt x="572" y="384"/>
                </a:lnTo>
                <a:lnTo>
                  <a:pt x="582" y="382"/>
                </a:lnTo>
                <a:lnTo>
                  <a:pt x="580" y="364"/>
                </a:lnTo>
                <a:lnTo>
                  <a:pt x="590" y="366"/>
                </a:lnTo>
                <a:lnTo>
                  <a:pt x="600" y="372"/>
                </a:lnTo>
                <a:lnTo>
                  <a:pt x="592" y="418"/>
                </a:lnTo>
                <a:lnTo>
                  <a:pt x="598" y="438"/>
                </a:lnTo>
                <a:lnTo>
                  <a:pt x="646" y="494"/>
                </a:lnTo>
                <a:lnTo>
                  <a:pt x="650" y="496"/>
                </a:lnTo>
                <a:lnTo>
                  <a:pt x="664" y="488"/>
                </a:lnTo>
                <a:lnTo>
                  <a:pt x="674" y="522"/>
                </a:lnTo>
                <a:lnTo>
                  <a:pt x="684" y="518"/>
                </a:lnTo>
                <a:lnTo>
                  <a:pt x="686" y="518"/>
                </a:lnTo>
                <a:lnTo>
                  <a:pt x="682" y="530"/>
                </a:lnTo>
                <a:lnTo>
                  <a:pt x="680" y="536"/>
                </a:lnTo>
                <a:lnTo>
                  <a:pt x="702" y="560"/>
                </a:lnTo>
                <a:lnTo>
                  <a:pt x="720" y="598"/>
                </a:lnTo>
                <a:lnTo>
                  <a:pt x="732" y="608"/>
                </a:lnTo>
                <a:lnTo>
                  <a:pt x="750" y="606"/>
                </a:lnTo>
                <a:lnTo>
                  <a:pt x="764" y="616"/>
                </a:lnTo>
                <a:lnTo>
                  <a:pt x="792" y="658"/>
                </a:lnTo>
                <a:lnTo>
                  <a:pt x="794" y="684"/>
                </a:lnTo>
                <a:lnTo>
                  <a:pt x="796" y="688"/>
                </a:lnTo>
                <a:lnTo>
                  <a:pt x="806" y="692"/>
                </a:lnTo>
                <a:lnTo>
                  <a:pt x="852" y="680"/>
                </a:lnTo>
                <a:lnTo>
                  <a:pt x="876" y="664"/>
                </a:lnTo>
                <a:lnTo>
                  <a:pt x="894" y="670"/>
                </a:lnTo>
                <a:lnTo>
                  <a:pt x="902" y="652"/>
                </a:lnTo>
                <a:lnTo>
                  <a:pt x="890" y="646"/>
                </a:lnTo>
                <a:lnTo>
                  <a:pt x="902" y="560"/>
                </a:lnTo>
                <a:lnTo>
                  <a:pt x="886" y="452"/>
                </a:lnTo>
                <a:lnTo>
                  <a:pt x="804" y="312"/>
                </a:lnTo>
                <a:lnTo>
                  <a:pt x="796" y="260"/>
                </a:lnTo>
                <a:lnTo>
                  <a:pt x="732" y="182"/>
                </a:lnTo>
                <a:lnTo>
                  <a:pt x="660" y="18"/>
                </a:lnTo>
                <a:lnTo>
                  <a:pt x="662" y="4"/>
                </a:lnTo>
                <a:lnTo>
                  <a:pt x="612" y="0"/>
                </a:lnTo>
                <a:lnTo>
                  <a:pt x="604" y="10"/>
                </a:lnTo>
                <a:lnTo>
                  <a:pt x="612" y="32"/>
                </a:lnTo>
                <a:lnTo>
                  <a:pt x="610" y="56"/>
                </a:lnTo>
                <a:lnTo>
                  <a:pt x="598" y="58"/>
                </a:lnTo>
                <a:lnTo>
                  <a:pt x="592" y="52"/>
                </a:lnTo>
                <a:lnTo>
                  <a:pt x="588" y="34"/>
                </a:lnTo>
                <a:lnTo>
                  <a:pt x="300" y="50"/>
                </a:lnTo>
                <a:lnTo>
                  <a:pt x="288" y="38"/>
                </a:lnTo>
                <a:lnTo>
                  <a:pt x="280" y="16"/>
                </a:lnTo>
                <a:lnTo>
                  <a:pt x="0" y="42"/>
                </a:lnTo>
                <a:lnTo>
                  <a:pt x="0" y="60"/>
                </a:lnTo>
                <a:lnTo>
                  <a:pt x="26" y="84"/>
                </a:lnTo>
                <a:lnTo>
                  <a:pt x="22" y="100"/>
                </a:lnTo>
                <a:lnTo>
                  <a:pt x="26" y="12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Freeform 655"/>
          <p:cNvSpPr>
            <a:spLocks/>
          </p:cNvSpPr>
          <p:nvPr/>
        </p:nvSpPr>
        <p:spPr bwMode="auto">
          <a:xfrm>
            <a:off x="7770813" y="3154363"/>
            <a:ext cx="171450" cy="282575"/>
          </a:xfrm>
          <a:custGeom>
            <a:avLst/>
            <a:gdLst>
              <a:gd name="T0" fmla="*/ 0 w 108"/>
              <a:gd name="T1" fmla="*/ 2147483647 h 178"/>
              <a:gd name="T2" fmla="*/ 2147483647 w 108"/>
              <a:gd name="T3" fmla="*/ 2147483647 h 178"/>
              <a:gd name="T4" fmla="*/ 2147483647 w 108"/>
              <a:gd name="T5" fmla="*/ 0 h 178"/>
              <a:gd name="T6" fmla="*/ 2147483647 w 108"/>
              <a:gd name="T7" fmla="*/ 2147483647 h 178"/>
              <a:gd name="T8" fmla="*/ 2147483647 w 108"/>
              <a:gd name="T9" fmla="*/ 2147483647 h 178"/>
              <a:gd name="T10" fmla="*/ 2147483647 w 108"/>
              <a:gd name="T11" fmla="*/ 2147483647 h 178"/>
              <a:gd name="T12" fmla="*/ 2147483647 w 108"/>
              <a:gd name="T13" fmla="*/ 2147483647 h 178"/>
              <a:gd name="T14" fmla="*/ 2147483647 w 108"/>
              <a:gd name="T15" fmla="*/ 2147483647 h 178"/>
              <a:gd name="T16" fmla="*/ 2147483647 w 108"/>
              <a:gd name="T17" fmla="*/ 2147483647 h 178"/>
              <a:gd name="T18" fmla="*/ 2147483647 w 108"/>
              <a:gd name="T19" fmla="*/ 2147483647 h 178"/>
              <a:gd name="T20" fmla="*/ 2147483647 w 108"/>
              <a:gd name="T21" fmla="*/ 2147483647 h 178"/>
              <a:gd name="T22" fmla="*/ 0 w 108"/>
              <a:gd name="T23" fmla="*/ 2147483647 h 1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8" h="178">
                <a:moveTo>
                  <a:pt x="0" y="20"/>
                </a:moveTo>
                <a:lnTo>
                  <a:pt x="10" y="2"/>
                </a:lnTo>
                <a:lnTo>
                  <a:pt x="22" y="0"/>
                </a:lnTo>
                <a:lnTo>
                  <a:pt x="36" y="4"/>
                </a:lnTo>
                <a:lnTo>
                  <a:pt x="30" y="10"/>
                </a:lnTo>
                <a:lnTo>
                  <a:pt x="24" y="28"/>
                </a:lnTo>
                <a:lnTo>
                  <a:pt x="30" y="36"/>
                </a:lnTo>
                <a:lnTo>
                  <a:pt x="30" y="48"/>
                </a:lnTo>
                <a:lnTo>
                  <a:pt x="108" y="152"/>
                </a:lnTo>
                <a:lnTo>
                  <a:pt x="104" y="164"/>
                </a:lnTo>
                <a:lnTo>
                  <a:pt x="40" y="178"/>
                </a:lnTo>
                <a:lnTo>
                  <a:pt x="0" y="2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3" name="Freeform 656"/>
          <p:cNvSpPr>
            <a:spLocks/>
          </p:cNvSpPr>
          <p:nvPr/>
        </p:nvSpPr>
        <p:spPr bwMode="auto">
          <a:xfrm>
            <a:off x="574675" y="1576388"/>
            <a:ext cx="1260475" cy="1069975"/>
          </a:xfrm>
          <a:custGeom>
            <a:avLst/>
            <a:gdLst>
              <a:gd name="T0" fmla="*/ 2147483647 w 794"/>
              <a:gd name="T1" fmla="*/ 2147483647 h 674"/>
              <a:gd name="T2" fmla="*/ 0 w 794"/>
              <a:gd name="T3" fmla="*/ 2147483647 h 674"/>
              <a:gd name="T4" fmla="*/ 2147483647 w 794"/>
              <a:gd name="T5" fmla="*/ 2147483647 h 674"/>
              <a:gd name="T6" fmla="*/ 2147483647 w 794"/>
              <a:gd name="T7" fmla="*/ 2147483647 h 674"/>
              <a:gd name="T8" fmla="*/ 2147483647 w 794"/>
              <a:gd name="T9" fmla="*/ 2147483647 h 674"/>
              <a:gd name="T10" fmla="*/ 2147483647 w 794"/>
              <a:gd name="T11" fmla="*/ 2147483647 h 674"/>
              <a:gd name="T12" fmla="*/ 2147483647 w 794"/>
              <a:gd name="T13" fmla="*/ 2147483647 h 674"/>
              <a:gd name="T14" fmla="*/ 2147483647 w 794"/>
              <a:gd name="T15" fmla="*/ 2147483647 h 674"/>
              <a:gd name="T16" fmla="*/ 2147483647 w 794"/>
              <a:gd name="T17" fmla="*/ 2147483647 h 674"/>
              <a:gd name="T18" fmla="*/ 2147483647 w 794"/>
              <a:gd name="T19" fmla="*/ 2147483647 h 674"/>
              <a:gd name="T20" fmla="*/ 2147483647 w 794"/>
              <a:gd name="T21" fmla="*/ 2147483647 h 674"/>
              <a:gd name="T22" fmla="*/ 2147483647 w 794"/>
              <a:gd name="T23" fmla="*/ 2147483647 h 674"/>
              <a:gd name="T24" fmla="*/ 2147483647 w 794"/>
              <a:gd name="T25" fmla="*/ 2147483647 h 674"/>
              <a:gd name="T26" fmla="*/ 2147483647 w 794"/>
              <a:gd name="T27" fmla="*/ 2147483647 h 674"/>
              <a:gd name="T28" fmla="*/ 2147483647 w 794"/>
              <a:gd name="T29" fmla="*/ 0 h 674"/>
              <a:gd name="T30" fmla="*/ 2147483647 w 794"/>
              <a:gd name="T31" fmla="*/ 2147483647 h 674"/>
              <a:gd name="T32" fmla="*/ 2147483647 w 794"/>
              <a:gd name="T33" fmla="*/ 2147483647 h 674"/>
              <a:gd name="T34" fmla="*/ 2147483647 w 794"/>
              <a:gd name="T35" fmla="*/ 2147483647 h 674"/>
              <a:gd name="T36" fmla="*/ 2147483647 w 794"/>
              <a:gd name="T37" fmla="*/ 2147483647 h 674"/>
              <a:gd name="T38" fmla="*/ 2147483647 w 794"/>
              <a:gd name="T39" fmla="*/ 2147483647 h 674"/>
              <a:gd name="T40" fmla="*/ 2147483647 w 794"/>
              <a:gd name="T41" fmla="*/ 2147483647 h 674"/>
              <a:gd name="T42" fmla="*/ 2147483647 w 794"/>
              <a:gd name="T43" fmla="*/ 2147483647 h 674"/>
              <a:gd name="T44" fmla="*/ 2147483647 w 794"/>
              <a:gd name="T45" fmla="*/ 2147483647 h 674"/>
              <a:gd name="T46" fmla="*/ 2147483647 w 794"/>
              <a:gd name="T47" fmla="*/ 2147483647 h 674"/>
              <a:gd name="T48" fmla="*/ 2147483647 w 794"/>
              <a:gd name="T49" fmla="*/ 2147483647 h 674"/>
              <a:gd name="T50" fmla="*/ 2147483647 w 794"/>
              <a:gd name="T51" fmla="*/ 2147483647 h 674"/>
              <a:gd name="T52" fmla="*/ 2147483647 w 794"/>
              <a:gd name="T53" fmla="*/ 2147483647 h 674"/>
              <a:gd name="T54" fmla="*/ 2147483647 w 794"/>
              <a:gd name="T55" fmla="*/ 2147483647 h 674"/>
              <a:gd name="T56" fmla="*/ 2147483647 w 794"/>
              <a:gd name="T57" fmla="*/ 2147483647 h 674"/>
              <a:gd name="T58" fmla="*/ 2147483647 w 794"/>
              <a:gd name="T59" fmla="*/ 2147483647 h 674"/>
              <a:gd name="T60" fmla="*/ 2147483647 w 794"/>
              <a:gd name="T61" fmla="*/ 2147483647 h 674"/>
              <a:gd name="T62" fmla="*/ 2147483647 w 794"/>
              <a:gd name="T63" fmla="*/ 2147483647 h 674"/>
              <a:gd name="T64" fmla="*/ 2147483647 w 794"/>
              <a:gd name="T65" fmla="*/ 2147483647 h 674"/>
              <a:gd name="T66" fmla="*/ 2147483647 w 794"/>
              <a:gd name="T67" fmla="*/ 2147483647 h 674"/>
              <a:gd name="T68" fmla="*/ 2147483647 w 794"/>
              <a:gd name="T69" fmla="*/ 2147483647 h 674"/>
              <a:gd name="T70" fmla="*/ 2147483647 w 794"/>
              <a:gd name="T71" fmla="*/ 2147483647 h 674"/>
              <a:gd name="T72" fmla="*/ 2147483647 w 794"/>
              <a:gd name="T73" fmla="*/ 2147483647 h 674"/>
              <a:gd name="T74" fmla="*/ 2147483647 w 794"/>
              <a:gd name="T75" fmla="*/ 2147483647 h 674"/>
              <a:gd name="T76" fmla="*/ 2147483647 w 794"/>
              <a:gd name="T77" fmla="*/ 2147483647 h 674"/>
              <a:gd name="T78" fmla="*/ 2147483647 w 794"/>
              <a:gd name="T79" fmla="*/ 2147483647 h 674"/>
              <a:gd name="T80" fmla="*/ 2147483647 w 794"/>
              <a:gd name="T81" fmla="*/ 2147483647 h 674"/>
              <a:gd name="T82" fmla="*/ 2147483647 w 794"/>
              <a:gd name="T83" fmla="*/ 2147483647 h 674"/>
              <a:gd name="T84" fmla="*/ 2147483647 w 794"/>
              <a:gd name="T85" fmla="*/ 2147483647 h 674"/>
              <a:gd name="T86" fmla="*/ 2147483647 w 794"/>
              <a:gd name="T87" fmla="*/ 2147483647 h 674"/>
              <a:gd name="T88" fmla="*/ 2147483647 w 794"/>
              <a:gd name="T89" fmla="*/ 2147483647 h 674"/>
              <a:gd name="T90" fmla="*/ 2147483647 w 794"/>
              <a:gd name="T91" fmla="*/ 2147483647 h 674"/>
              <a:gd name="T92" fmla="*/ 2147483647 w 794"/>
              <a:gd name="T93" fmla="*/ 2147483647 h 674"/>
              <a:gd name="T94" fmla="*/ 2147483647 w 794"/>
              <a:gd name="T95" fmla="*/ 2147483647 h 674"/>
              <a:gd name="T96" fmla="*/ 2147483647 w 794"/>
              <a:gd name="T97" fmla="*/ 2147483647 h 674"/>
              <a:gd name="T98" fmla="*/ 2147483647 w 794"/>
              <a:gd name="T99" fmla="*/ 2147483647 h 674"/>
              <a:gd name="T100" fmla="*/ 2147483647 w 794"/>
              <a:gd name="T101" fmla="*/ 2147483647 h 674"/>
              <a:gd name="T102" fmla="*/ 2147483647 w 794"/>
              <a:gd name="T103" fmla="*/ 2147483647 h 674"/>
              <a:gd name="T104" fmla="*/ 2147483647 w 794"/>
              <a:gd name="T105" fmla="*/ 2147483647 h 6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4" h="674">
                <a:moveTo>
                  <a:pt x="370" y="604"/>
                </a:moveTo>
                <a:lnTo>
                  <a:pt x="0" y="496"/>
                </a:lnTo>
                <a:lnTo>
                  <a:pt x="12" y="382"/>
                </a:lnTo>
                <a:lnTo>
                  <a:pt x="34" y="342"/>
                </a:lnTo>
                <a:lnTo>
                  <a:pt x="48" y="328"/>
                </a:lnTo>
                <a:lnTo>
                  <a:pt x="60" y="326"/>
                </a:lnTo>
                <a:lnTo>
                  <a:pt x="62" y="312"/>
                </a:lnTo>
                <a:lnTo>
                  <a:pt x="58" y="312"/>
                </a:lnTo>
                <a:lnTo>
                  <a:pt x="152" y="88"/>
                </a:lnTo>
                <a:lnTo>
                  <a:pt x="162" y="76"/>
                </a:lnTo>
                <a:lnTo>
                  <a:pt x="166" y="58"/>
                </a:lnTo>
                <a:lnTo>
                  <a:pt x="172" y="50"/>
                </a:lnTo>
                <a:lnTo>
                  <a:pt x="168" y="44"/>
                </a:lnTo>
                <a:lnTo>
                  <a:pt x="184" y="4"/>
                </a:lnTo>
                <a:lnTo>
                  <a:pt x="190" y="0"/>
                </a:lnTo>
                <a:lnTo>
                  <a:pt x="222" y="8"/>
                </a:lnTo>
                <a:lnTo>
                  <a:pt x="236" y="18"/>
                </a:lnTo>
                <a:lnTo>
                  <a:pt x="240" y="14"/>
                </a:lnTo>
                <a:lnTo>
                  <a:pt x="260" y="38"/>
                </a:lnTo>
                <a:lnTo>
                  <a:pt x="262" y="52"/>
                </a:lnTo>
                <a:lnTo>
                  <a:pt x="256" y="90"/>
                </a:lnTo>
                <a:lnTo>
                  <a:pt x="292" y="114"/>
                </a:lnTo>
                <a:lnTo>
                  <a:pt x="320" y="112"/>
                </a:lnTo>
                <a:lnTo>
                  <a:pt x="338" y="106"/>
                </a:lnTo>
                <a:lnTo>
                  <a:pt x="380" y="120"/>
                </a:lnTo>
                <a:lnTo>
                  <a:pt x="390" y="134"/>
                </a:lnTo>
                <a:lnTo>
                  <a:pt x="442" y="132"/>
                </a:lnTo>
                <a:lnTo>
                  <a:pt x="452" y="140"/>
                </a:lnTo>
                <a:lnTo>
                  <a:pt x="474" y="142"/>
                </a:lnTo>
                <a:lnTo>
                  <a:pt x="500" y="138"/>
                </a:lnTo>
                <a:lnTo>
                  <a:pt x="526" y="140"/>
                </a:lnTo>
                <a:lnTo>
                  <a:pt x="536" y="134"/>
                </a:lnTo>
                <a:lnTo>
                  <a:pt x="578" y="142"/>
                </a:lnTo>
                <a:lnTo>
                  <a:pt x="588" y="138"/>
                </a:lnTo>
                <a:lnTo>
                  <a:pt x="768" y="182"/>
                </a:lnTo>
                <a:lnTo>
                  <a:pt x="774" y="206"/>
                </a:lnTo>
                <a:lnTo>
                  <a:pt x="792" y="218"/>
                </a:lnTo>
                <a:lnTo>
                  <a:pt x="794" y="240"/>
                </a:lnTo>
                <a:lnTo>
                  <a:pt x="770" y="266"/>
                </a:lnTo>
                <a:lnTo>
                  <a:pt x="760" y="288"/>
                </a:lnTo>
                <a:lnTo>
                  <a:pt x="744" y="304"/>
                </a:lnTo>
                <a:lnTo>
                  <a:pt x="742" y="316"/>
                </a:lnTo>
                <a:lnTo>
                  <a:pt x="734" y="326"/>
                </a:lnTo>
                <a:lnTo>
                  <a:pt x="720" y="334"/>
                </a:lnTo>
                <a:lnTo>
                  <a:pt x="696" y="362"/>
                </a:lnTo>
                <a:lnTo>
                  <a:pt x="692" y="386"/>
                </a:lnTo>
                <a:lnTo>
                  <a:pt x="710" y="394"/>
                </a:lnTo>
                <a:lnTo>
                  <a:pt x="716" y="408"/>
                </a:lnTo>
                <a:lnTo>
                  <a:pt x="706" y="416"/>
                </a:lnTo>
                <a:lnTo>
                  <a:pt x="708" y="426"/>
                </a:lnTo>
                <a:lnTo>
                  <a:pt x="694" y="448"/>
                </a:lnTo>
                <a:lnTo>
                  <a:pt x="640" y="674"/>
                </a:lnTo>
                <a:lnTo>
                  <a:pt x="370" y="60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4" name="Freeform 657"/>
          <p:cNvSpPr>
            <a:spLocks/>
          </p:cNvSpPr>
          <p:nvPr/>
        </p:nvSpPr>
        <p:spPr bwMode="auto">
          <a:xfrm>
            <a:off x="1822450" y="2741613"/>
            <a:ext cx="904875" cy="1125537"/>
          </a:xfrm>
          <a:custGeom>
            <a:avLst/>
            <a:gdLst>
              <a:gd name="T0" fmla="*/ 2147483647 w 570"/>
              <a:gd name="T1" fmla="*/ 2147483647 h 709"/>
              <a:gd name="T2" fmla="*/ 2147483647 w 570"/>
              <a:gd name="T3" fmla="*/ 2147483647 h 709"/>
              <a:gd name="T4" fmla="*/ 2147483647 w 570"/>
              <a:gd name="T5" fmla="*/ 2147483647 h 709"/>
              <a:gd name="T6" fmla="*/ 2147483647 w 570"/>
              <a:gd name="T7" fmla="*/ 2147483647 h 709"/>
              <a:gd name="T8" fmla="*/ 2147483647 w 570"/>
              <a:gd name="T9" fmla="*/ 2147483647 h 709"/>
              <a:gd name="T10" fmla="*/ 2147483647 w 570"/>
              <a:gd name="T11" fmla="*/ 2147483647 h 709"/>
              <a:gd name="T12" fmla="*/ 0 w 570"/>
              <a:gd name="T13" fmla="*/ 2147483647 h 709"/>
              <a:gd name="T14" fmla="*/ 2147483647 w 570"/>
              <a:gd name="T15" fmla="*/ 0 h 709"/>
              <a:gd name="T16" fmla="*/ 2147483647 w 570"/>
              <a:gd name="T17" fmla="*/ 2147483647 h 7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0" h="709">
                <a:moveTo>
                  <a:pt x="186" y="10"/>
                </a:moveTo>
                <a:lnTo>
                  <a:pt x="402" y="50"/>
                </a:lnTo>
                <a:lnTo>
                  <a:pt x="382" y="176"/>
                </a:lnTo>
                <a:lnTo>
                  <a:pt x="570" y="206"/>
                </a:lnTo>
                <a:lnTo>
                  <a:pt x="494" y="709"/>
                </a:lnTo>
                <a:lnTo>
                  <a:pt x="74" y="637"/>
                </a:lnTo>
                <a:lnTo>
                  <a:pt x="0" y="621"/>
                </a:lnTo>
                <a:lnTo>
                  <a:pt x="126" y="0"/>
                </a:lnTo>
                <a:lnTo>
                  <a:pt x="186" y="1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5" name="Freeform 658"/>
          <p:cNvSpPr>
            <a:spLocks/>
          </p:cNvSpPr>
          <p:nvPr/>
        </p:nvSpPr>
        <p:spPr bwMode="auto">
          <a:xfrm>
            <a:off x="3479800" y="2757488"/>
            <a:ext cx="1296988" cy="663575"/>
          </a:xfrm>
          <a:custGeom>
            <a:avLst/>
            <a:gdLst>
              <a:gd name="T0" fmla="*/ 2147483647 w 817"/>
              <a:gd name="T1" fmla="*/ 2147483647 h 418"/>
              <a:gd name="T2" fmla="*/ 2147483647 w 817"/>
              <a:gd name="T3" fmla="*/ 0 h 418"/>
              <a:gd name="T4" fmla="*/ 0 w 817"/>
              <a:gd name="T5" fmla="*/ 2147483647 h 418"/>
              <a:gd name="T6" fmla="*/ 2147483647 w 817"/>
              <a:gd name="T7" fmla="*/ 2147483647 h 418"/>
              <a:gd name="T8" fmla="*/ 2147483647 w 817"/>
              <a:gd name="T9" fmla="*/ 2147483647 h 418"/>
              <a:gd name="T10" fmla="*/ 2147483647 w 817"/>
              <a:gd name="T11" fmla="*/ 2147483647 h 418"/>
              <a:gd name="T12" fmla="*/ 2147483647 w 817"/>
              <a:gd name="T13" fmla="*/ 2147483647 h 418"/>
              <a:gd name="T14" fmla="*/ 2147483647 w 817"/>
              <a:gd name="T15" fmla="*/ 2147483647 h 418"/>
              <a:gd name="T16" fmla="*/ 2147483647 w 817"/>
              <a:gd name="T17" fmla="*/ 2147483647 h 418"/>
              <a:gd name="T18" fmla="*/ 2147483647 w 817"/>
              <a:gd name="T19" fmla="*/ 2147483647 h 418"/>
              <a:gd name="T20" fmla="*/ 2147483647 w 817"/>
              <a:gd name="T21" fmla="*/ 2147483647 h 418"/>
              <a:gd name="T22" fmla="*/ 2147483647 w 817"/>
              <a:gd name="T23" fmla="*/ 2147483647 h 418"/>
              <a:gd name="T24" fmla="*/ 2147483647 w 817"/>
              <a:gd name="T25" fmla="*/ 2147483647 h 418"/>
              <a:gd name="T26" fmla="*/ 2147483647 w 817"/>
              <a:gd name="T27" fmla="*/ 2147483647 h 418"/>
              <a:gd name="T28" fmla="*/ 2147483647 w 817"/>
              <a:gd name="T29" fmla="*/ 2147483647 h 418"/>
              <a:gd name="T30" fmla="*/ 2147483647 w 817"/>
              <a:gd name="T31" fmla="*/ 2147483647 h 418"/>
              <a:gd name="T32" fmla="*/ 2147483647 w 817"/>
              <a:gd name="T33" fmla="*/ 2147483647 h 418"/>
              <a:gd name="T34" fmla="*/ 2147483647 w 817"/>
              <a:gd name="T35" fmla="*/ 2147483647 h 418"/>
              <a:gd name="T36" fmla="*/ 2147483647 w 817"/>
              <a:gd name="T37" fmla="*/ 2147483647 h 418"/>
              <a:gd name="T38" fmla="*/ 2147483647 w 817"/>
              <a:gd name="T39" fmla="*/ 2147483647 h 418"/>
              <a:gd name="T40" fmla="*/ 2147483647 w 817"/>
              <a:gd name="T41" fmla="*/ 2147483647 h 418"/>
              <a:gd name="T42" fmla="*/ 2147483647 w 817"/>
              <a:gd name="T43" fmla="*/ 2147483647 h 418"/>
              <a:gd name="T44" fmla="*/ 2147483647 w 817"/>
              <a:gd name="T45" fmla="*/ 2147483647 h 418"/>
              <a:gd name="T46" fmla="*/ 2147483647 w 817"/>
              <a:gd name="T47" fmla="*/ 2147483647 h 418"/>
              <a:gd name="T48" fmla="*/ 2147483647 w 817"/>
              <a:gd name="T49" fmla="*/ 2147483647 h 418"/>
              <a:gd name="T50" fmla="*/ 2147483647 w 817"/>
              <a:gd name="T51" fmla="*/ 2147483647 h 418"/>
              <a:gd name="T52" fmla="*/ 2147483647 w 817"/>
              <a:gd name="T53" fmla="*/ 2147483647 h 418"/>
              <a:gd name="T54" fmla="*/ 2147483647 w 817"/>
              <a:gd name="T55" fmla="*/ 2147483647 h 418"/>
              <a:gd name="T56" fmla="*/ 2147483647 w 817"/>
              <a:gd name="T57" fmla="*/ 2147483647 h 418"/>
              <a:gd name="T58" fmla="*/ 2147483647 w 817"/>
              <a:gd name="T59" fmla="*/ 2147483647 h 418"/>
              <a:gd name="T60" fmla="*/ 2147483647 w 817"/>
              <a:gd name="T61" fmla="*/ 2147483647 h 418"/>
              <a:gd name="T62" fmla="*/ 2147483647 w 817"/>
              <a:gd name="T63" fmla="*/ 2147483647 h 418"/>
              <a:gd name="T64" fmla="*/ 2147483647 w 817"/>
              <a:gd name="T65" fmla="*/ 2147483647 h 418"/>
              <a:gd name="T66" fmla="*/ 2147483647 w 817"/>
              <a:gd name="T67" fmla="*/ 2147483647 h 418"/>
              <a:gd name="T68" fmla="*/ 2147483647 w 817"/>
              <a:gd name="T69" fmla="*/ 2147483647 h 418"/>
              <a:gd name="T70" fmla="*/ 2147483647 w 817"/>
              <a:gd name="T71" fmla="*/ 2147483647 h 418"/>
              <a:gd name="T72" fmla="*/ 2147483647 w 817"/>
              <a:gd name="T73" fmla="*/ 2147483647 h 418"/>
              <a:gd name="T74" fmla="*/ 2147483647 w 817"/>
              <a:gd name="T75" fmla="*/ 2147483647 h 418"/>
              <a:gd name="T76" fmla="*/ 2147483647 w 817"/>
              <a:gd name="T77" fmla="*/ 2147483647 h 418"/>
              <a:gd name="T78" fmla="*/ 2147483647 w 817"/>
              <a:gd name="T79" fmla="*/ 2147483647 h 418"/>
              <a:gd name="T80" fmla="*/ 2147483647 w 817"/>
              <a:gd name="T81" fmla="*/ 2147483647 h 418"/>
              <a:gd name="T82" fmla="*/ 2147483647 w 817"/>
              <a:gd name="T83" fmla="*/ 2147483647 h 418"/>
              <a:gd name="T84" fmla="*/ 2147483647 w 817"/>
              <a:gd name="T85" fmla="*/ 2147483647 h 418"/>
              <a:gd name="T86" fmla="*/ 2147483647 w 817"/>
              <a:gd name="T87" fmla="*/ 2147483647 h 418"/>
              <a:gd name="T88" fmla="*/ 2147483647 w 817"/>
              <a:gd name="T89" fmla="*/ 2147483647 h 41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17" h="418">
                <a:moveTo>
                  <a:pt x="500" y="32"/>
                </a:moveTo>
                <a:lnTo>
                  <a:pt x="24" y="0"/>
                </a:lnTo>
                <a:lnTo>
                  <a:pt x="0" y="254"/>
                </a:lnTo>
                <a:lnTo>
                  <a:pt x="190" y="270"/>
                </a:lnTo>
                <a:lnTo>
                  <a:pt x="180" y="394"/>
                </a:lnTo>
                <a:lnTo>
                  <a:pt x="815" y="418"/>
                </a:lnTo>
                <a:lnTo>
                  <a:pt x="817" y="408"/>
                </a:lnTo>
                <a:lnTo>
                  <a:pt x="809" y="398"/>
                </a:lnTo>
                <a:lnTo>
                  <a:pt x="811" y="392"/>
                </a:lnTo>
                <a:lnTo>
                  <a:pt x="793" y="384"/>
                </a:lnTo>
                <a:lnTo>
                  <a:pt x="789" y="356"/>
                </a:lnTo>
                <a:lnTo>
                  <a:pt x="783" y="354"/>
                </a:lnTo>
                <a:lnTo>
                  <a:pt x="781" y="338"/>
                </a:lnTo>
                <a:lnTo>
                  <a:pt x="773" y="330"/>
                </a:lnTo>
                <a:lnTo>
                  <a:pt x="777" y="310"/>
                </a:lnTo>
                <a:lnTo>
                  <a:pt x="773" y="288"/>
                </a:lnTo>
                <a:lnTo>
                  <a:pt x="775" y="272"/>
                </a:lnTo>
                <a:lnTo>
                  <a:pt x="767" y="268"/>
                </a:lnTo>
                <a:lnTo>
                  <a:pt x="773" y="256"/>
                </a:lnTo>
                <a:lnTo>
                  <a:pt x="765" y="252"/>
                </a:lnTo>
                <a:lnTo>
                  <a:pt x="769" y="236"/>
                </a:lnTo>
                <a:lnTo>
                  <a:pt x="761" y="234"/>
                </a:lnTo>
                <a:lnTo>
                  <a:pt x="761" y="224"/>
                </a:lnTo>
                <a:lnTo>
                  <a:pt x="753" y="226"/>
                </a:lnTo>
                <a:lnTo>
                  <a:pt x="751" y="208"/>
                </a:lnTo>
                <a:lnTo>
                  <a:pt x="755" y="194"/>
                </a:lnTo>
                <a:lnTo>
                  <a:pt x="747" y="180"/>
                </a:lnTo>
                <a:lnTo>
                  <a:pt x="749" y="170"/>
                </a:lnTo>
                <a:lnTo>
                  <a:pt x="739" y="162"/>
                </a:lnTo>
                <a:lnTo>
                  <a:pt x="737" y="154"/>
                </a:lnTo>
                <a:lnTo>
                  <a:pt x="731" y="144"/>
                </a:lnTo>
                <a:lnTo>
                  <a:pt x="731" y="132"/>
                </a:lnTo>
                <a:lnTo>
                  <a:pt x="725" y="120"/>
                </a:lnTo>
                <a:lnTo>
                  <a:pt x="725" y="104"/>
                </a:lnTo>
                <a:lnTo>
                  <a:pt x="706" y="100"/>
                </a:lnTo>
                <a:lnTo>
                  <a:pt x="698" y="80"/>
                </a:lnTo>
                <a:lnTo>
                  <a:pt x="660" y="66"/>
                </a:lnTo>
                <a:lnTo>
                  <a:pt x="648" y="54"/>
                </a:lnTo>
                <a:lnTo>
                  <a:pt x="592" y="54"/>
                </a:lnTo>
                <a:lnTo>
                  <a:pt x="586" y="64"/>
                </a:lnTo>
                <a:lnTo>
                  <a:pt x="578" y="64"/>
                </a:lnTo>
                <a:lnTo>
                  <a:pt x="544" y="46"/>
                </a:lnTo>
                <a:lnTo>
                  <a:pt x="534" y="34"/>
                </a:lnTo>
                <a:lnTo>
                  <a:pt x="500" y="3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6" name="Freeform 659"/>
          <p:cNvSpPr>
            <a:spLocks/>
          </p:cNvSpPr>
          <p:nvPr/>
        </p:nvSpPr>
        <p:spPr bwMode="auto">
          <a:xfrm>
            <a:off x="8097838" y="1941513"/>
            <a:ext cx="257175" cy="542925"/>
          </a:xfrm>
          <a:custGeom>
            <a:avLst/>
            <a:gdLst>
              <a:gd name="T0" fmla="*/ 2147483647 w 162"/>
              <a:gd name="T1" fmla="*/ 2147483647 h 342"/>
              <a:gd name="T2" fmla="*/ 2147483647 w 162"/>
              <a:gd name="T3" fmla="*/ 2147483647 h 342"/>
              <a:gd name="T4" fmla="*/ 2147483647 w 162"/>
              <a:gd name="T5" fmla="*/ 2147483647 h 342"/>
              <a:gd name="T6" fmla="*/ 2147483647 w 162"/>
              <a:gd name="T7" fmla="*/ 2147483647 h 342"/>
              <a:gd name="T8" fmla="*/ 2147483647 w 162"/>
              <a:gd name="T9" fmla="*/ 2147483647 h 342"/>
              <a:gd name="T10" fmla="*/ 2147483647 w 162"/>
              <a:gd name="T11" fmla="*/ 0 h 342"/>
              <a:gd name="T12" fmla="*/ 2147483647 w 162"/>
              <a:gd name="T13" fmla="*/ 2147483647 h 342"/>
              <a:gd name="T14" fmla="*/ 2147483647 w 162"/>
              <a:gd name="T15" fmla="*/ 2147483647 h 342"/>
              <a:gd name="T16" fmla="*/ 2147483647 w 162"/>
              <a:gd name="T17" fmla="*/ 2147483647 h 342"/>
              <a:gd name="T18" fmla="*/ 2147483647 w 162"/>
              <a:gd name="T19" fmla="*/ 2147483647 h 342"/>
              <a:gd name="T20" fmla="*/ 2147483647 w 162"/>
              <a:gd name="T21" fmla="*/ 2147483647 h 342"/>
              <a:gd name="T22" fmla="*/ 2147483647 w 162"/>
              <a:gd name="T23" fmla="*/ 2147483647 h 342"/>
              <a:gd name="T24" fmla="*/ 2147483647 w 162"/>
              <a:gd name="T25" fmla="*/ 2147483647 h 342"/>
              <a:gd name="T26" fmla="*/ 2147483647 w 162"/>
              <a:gd name="T27" fmla="*/ 2147483647 h 342"/>
              <a:gd name="T28" fmla="*/ 2147483647 w 162"/>
              <a:gd name="T29" fmla="*/ 2147483647 h 342"/>
              <a:gd name="T30" fmla="*/ 2147483647 w 162"/>
              <a:gd name="T31" fmla="*/ 2147483647 h 342"/>
              <a:gd name="T32" fmla="*/ 2147483647 w 162"/>
              <a:gd name="T33" fmla="*/ 2147483647 h 342"/>
              <a:gd name="T34" fmla="*/ 0 w 162"/>
              <a:gd name="T35" fmla="*/ 2147483647 h 342"/>
              <a:gd name="T36" fmla="*/ 2147483647 w 162"/>
              <a:gd name="T37" fmla="*/ 2147483647 h 342"/>
              <a:gd name="T38" fmla="*/ 2147483647 w 162"/>
              <a:gd name="T39" fmla="*/ 2147483647 h 342"/>
              <a:gd name="T40" fmla="*/ 2147483647 w 162"/>
              <a:gd name="T41" fmla="*/ 2147483647 h 342"/>
              <a:gd name="T42" fmla="*/ 2147483647 w 162"/>
              <a:gd name="T43" fmla="*/ 2147483647 h 342"/>
              <a:gd name="T44" fmla="*/ 2147483647 w 162"/>
              <a:gd name="T45" fmla="*/ 2147483647 h 342"/>
              <a:gd name="T46" fmla="*/ 2147483647 w 162"/>
              <a:gd name="T47" fmla="*/ 2147483647 h 342"/>
              <a:gd name="T48" fmla="*/ 2147483647 w 162"/>
              <a:gd name="T49" fmla="*/ 2147483647 h 3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2" h="342">
                <a:moveTo>
                  <a:pt x="162" y="260"/>
                </a:moveTo>
                <a:lnTo>
                  <a:pt x="152" y="252"/>
                </a:lnTo>
                <a:lnTo>
                  <a:pt x="150" y="242"/>
                </a:lnTo>
                <a:lnTo>
                  <a:pt x="130" y="226"/>
                </a:lnTo>
                <a:lnTo>
                  <a:pt x="98" y="112"/>
                </a:lnTo>
                <a:lnTo>
                  <a:pt x="62" y="0"/>
                </a:lnTo>
                <a:lnTo>
                  <a:pt x="58" y="4"/>
                </a:lnTo>
                <a:lnTo>
                  <a:pt x="40" y="10"/>
                </a:lnTo>
                <a:lnTo>
                  <a:pt x="36" y="18"/>
                </a:lnTo>
                <a:lnTo>
                  <a:pt x="32" y="46"/>
                </a:lnTo>
                <a:lnTo>
                  <a:pt x="36" y="54"/>
                </a:lnTo>
                <a:lnTo>
                  <a:pt x="30" y="74"/>
                </a:lnTo>
                <a:lnTo>
                  <a:pt x="42" y="92"/>
                </a:lnTo>
                <a:lnTo>
                  <a:pt x="42" y="102"/>
                </a:lnTo>
                <a:lnTo>
                  <a:pt x="24" y="130"/>
                </a:lnTo>
                <a:lnTo>
                  <a:pt x="10" y="138"/>
                </a:lnTo>
                <a:lnTo>
                  <a:pt x="14" y="182"/>
                </a:lnTo>
                <a:lnTo>
                  <a:pt x="0" y="240"/>
                </a:lnTo>
                <a:lnTo>
                  <a:pt x="10" y="308"/>
                </a:lnTo>
                <a:lnTo>
                  <a:pt x="6" y="328"/>
                </a:lnTo>
                <a:lnTo>
                  <a:pt x="18" y="342"/>
                </a:lnTo>
                <a:lnTo>
                  <a:pt x="124" y="316"/>
                </a:lnTo>
                <a:lnTo>
                  <a:pt x="152" y="288"/>
                </a:lnTo>
                <a:lnTo>
                  <a:pt x="162" y="286"/>
                </a:lnTo>
                <a:lnTo>
                  <a:pt x="162" y="26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7" name="Freeform 660"/>
          <p:cNvSpPr>
            <a:spLocks/>
          </p:cNvSpPr>
          <p:nvPr/>
        </p:nvSpPr>
        <p:spPr bwMode="auto">
          <a:xfrm>
            <a:off x="3556000" y="3978275"/>
            <a:ext cx="1370013" cy="733425"/>
          </a:xfrm>
          <a:custGeom>
            <a:avLst/>
            <a:gdLst>
              <a:gd name="T0" fmla="*/ 2147483647 w 863"/>
              <a:gd name="T1" fmla="*/ 2147483647 h 462"/>
              <a:gd name="T2" fmla="*/ 2147483647 w 863"/>
              <a:gd name="T3" fmla="*/ 2147483647 h 462"/>
              <a:gd name="T4" fmla="*/ 2147483647 w 863"/>
              <a:gd name="T5" fmla="*/ 2147483647 h 462"/>
              <a:gd name="T6" fmla="*/ 2147483647 w 863"/>
              <a:gd name="T7" fmla="*/ 2147483647 h 462"/>
              <a:gd name="T8" fmla="*/ 2147483647 w 863"/>
              <a:gd name="T9" fmla="*/ 2147483647 h 462"/>
              <a:gd name="T10" fmla="*/ 2147483647 w 863"/>
              <a:gd name="T11" fmla="*/ 2147483647 h 462"/>
              <a:gd name="T12" fmla="*/ 2147483647 w 863"/>
              <a:gd name="T13" fmla="*/ 2147483647 h 462"/>
              <a:gd name="T14" fmla="*/ 2147483647 w 863"/>
              <a:gd name="T15" fmla="*/ 2147483647 h 462"/>
              <a:gd name="T16" fmla="*/ 2147483647 w 863"/>
              <a:gd name="T17" fmla="*/ 2147483647 h 462"/>
              <a:gd name="T18" fmla="*/ 2147483647 w 863"/>
              <a:gd name="T19" fmla="*/ 2147483647 h 462"/>
              <a:gd name="T20" fmla="*/ 2147483647 w 863"/>
              <a:gd name="T21" fmla="*/ 2147483647 h 462"/>
              <a:gd name="T22" fmla="*/ 2147483647 w 863"/>
              <a:gd name="T23" fmla="*/ 2147483647 h 462"/>
              <a:gd name="T24" fmla="*/ 2147483647 w 863"/>
              <a:gd name="T25" fmla="*/ 2147483647 h 462"/>
              <a:gd name="T26" fmla="*/ 2147483647 w 863"/>
              <a:gd name="T27" fmla="*/ 2147483647 h 462"/>
              <a:gd name="T28" fmla="*/ 2147483647 w 863"/>
              <a:gd name="T29" fmla="*/ 2147483647 h 462"/>
              <a:gd name="T30" fmla="*/ 2147483647 w 863"/>
              <a:gd name="T31" fmla="*/ 2147483647 h 462"/>
              <a:gd name="T32" fmla="*/ 2147483647 w 863"/>
              <a:gd name="T33" fmla="*/ 2147483647 h 462"/>
              <a:gd name="T34" fmla="*/ 2147483647 w 863"/>
              <a:gd name="T35" fmla="*/ 2147483647 h 462"/>
              <a:gd name="T36" fmla="*/ 2147483647 w 863"/>
              <a:gd name="T37" fmla="*/ 2147483647 h 462"/>
              <a:gd name="T38" fmla="*/ 2147483647 w 863"/>
              <a:gd name="T39" fmla="*/ 2147483647 h 462"/>
              <a:gd name="T40" fmla="*/ 2147483647 w 863"/>
              <a:gd name="T41" fmla="*/ 2147483647 h 462"/>
              <a:gd name="T42" fmla="*/ 2147483647 w 863"/>
              <a:gd name="T43" fmla="*/ 2147483647 h 462"/>
              <a:gd name="T44" fmla="*/ 2147483647 w 863"/>
              <a:gd name="T45" fmla="*/ 2147483647 h 462"/>
              <a:gd name="T46" fmla="*/ 2147483647 w 863"/>
              <a:gd name="T47" fmla="*/ 2147483647 h 462"/>
              <a:gd name="T48" fmla="*/ 2147483647 w 863"/>
              <a:gd name="T49" fmla="*/ 2147483647 h 462"/>
              <a:gd name="T50" fmla="*/ 2147483647 w 863"/>
              <a:gd name="T51" fmla="*/ 2147483647 h 462"/>
              <a:gd name="T52" fmla="*/ 2147483647 w 863"/>
              <a:gd name="T53" fmla="*/ 2147483647 h 462"/>
              <a:gd name="T54" fmla="*/ 2147483647 w 863"/>
              <a:gd name="T55" fmla="*/ 2147483647 h 462"/>
              <a:gd name="T56" fmla="*/ 2147483647 w 863"/>
              <a:gd name="T57" fmla="*/ 2147483647 h 462"/>
              <a:gd name="T58" fmla="*/ 2147483647 w 863"/>
              <a:gd name="T59" fmla="*/ 2147483647 h 462"/>
              <a:gd name="T60" fmla="*/ 2147483647 w 863"/>
              <a:gd name="T61" fmla="*/ 2147483647 h 462"/>
              <a:gd name="T62" fmla="*/ 2147483647 w 863"/>
              <a:gd name="T63" fmla="*/ 2147483647 h 462"/>
              <a:gd name="T64" fmla="*/ 2147483647 w 863"/>
              <a:gd name="T65" fmla="*/ 2147483647 h 462"/>
              <a:gd name="T66" fmla="*/ 2147483647 w 863"/>
              <a:gd name="T67" fmla="*/ 2147483647 h 462"/>
              <a:gd name="T68" fmla="*/ 2147483647 w 863"/>
              <a:gd name="T69" fmla="*/ 2147483647 h 462"/>
              <a:gd name="T70" fmla="*/ 2147483647 w 863"/>
              <a:gd name="T71" fmla="*/ 2147483647 h 462"/>
              <a:gd name="T72" fmla="*/ 2147483647 w 863"/>
              <a:gd name="T73" fmla="*/ 2147483647 h 462"/>
              <a:gd name="T74" fmla="*/ 2147483647 w 863"/>
              <a:gd name="T75" fmla="*/ 2147483647 h 462"/>
              <a:gd name="T76" fmla="*/ 2147483647 w 863"/>
              <a:gd name="T77" fmla="*/ 2147483647 h 462"/>
              <a:gd name="T78" fmla="*/ 2147483647 w 863"/>
              <a:gd name="T79" fmla="*/ 2147483647 h 462"/>
              <a:gd name="T80" fmla="*/ 2147483647 w 863"/>
              <a:gd name="T81" fmla="*/ 2147483647 h 462"/>
              <a:gd name="T82" fmla="*/ 2147483647 w 863"/>
              <a:gd name="T83" fmla="*/ 2147483647 h 462"/>
              <a:gd name="T84" fmla="*/ 2147483647 w 863"/>
              <a:gd name="T85" fmla="*/ 2147483647 h 462"/>
              <a:gd name="T86" fmla="*/ 2147483647 w 863"/>
              <a:gd name="T87" fmla="*/ 2147483647 h 462"/>
              <a:gd name="T88" fmla="*/ 2147483647 w 863"/>
              <a:gd name="T89" fmla="*/ 2147483647 h 462"/>
              <a:gd name="T90" fmla="*/ 2147483647 w 863"/>
              <a:gd name="T91" fmla="*/ 2147483647 h 462"/>
              <a:gd name="T92" fmla="*/ 2147483647 w 863"/>
              <a:gd name="T93" fmla="*/ 2147483647 h 462"/>
              <a:gd name="T94" fmla="*/ 2147483647 w 863"/>
              <a:gd name="T95" fmla="*/ 2147483647 h 462"/>
              <a:gd name="T96" fmla="*/ 2147483647 w 863"/>
              <a:gd name="T97" fmla="*/ 2147483647 h 462"/>
              <a:gd name="T98" fmla="*/ 2147483647 w 863"/>
              <a:gd name="T99" fmla="*/ 0 h 462"/>
              <a:gd name="T100" fmla="*/ 0 w 863"/>
              <a:gd name="T101" fmla="*/ 2147483647 h 462"/>
              <a:gd name="T102" fmla="*/ 2147483647 w 863"/>
              <a:gd name="T103" fmla="*/ 2147483647 h 46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63" h="462">
                <a:moveTo>
                  <a:pt x="56" y="70"/>
                </a:moveTo>
                <a:lnTo>
                  <a:pt x="302" y="86"/>
                </a:lnTo>
                <a:lnTo>
                  <a:pt x="290" y="332"/>
                </a:lnTo>
                <a:lnTo>
                  <a:pt x="302" y="332"/>
                </a:lnTo>
                <a:lnTo>
                  <a:pt x="326" y="356"/>
                </a:lnTo>
                <a:lnTo>
                  <a:pt x="336" y="354"/>
                </a:lnTo>
                <a:lnTo>
                  <a:pt x="350" y="358"/>
                </a:lnTo>
                <a:lnTo>
                  <a:pt x="356" y="348"/>
                </a:lnTo>
                <a:lnTo>
                  <a:pt x="372" y="364"/>
                </a:lnTo>
                <a:lnTo>
                  <a:pt x="374" y="380"/>
                </a:lnTo>
                <a:lnTo>
                  <a:pt x="394" y="380"/>
                </a:lnTo>
                <a:lnTo>
                  <a:pt x="418" y="392"/>
                </a:lnTo>
                <a:lnTo>
                  <a:pt x="434" y="390"/>
                </a:lnTo>
                <a:lnTo>
                  <a:pt x="448" y="402"/>
                </a:lnTo>
                <a:lnTo>
                  <a:pt x="458" y="392"/>
                </a:lnTo>
                <a:lnTo>
                  <a:pt x="486" y="394"/>
                </a:lnTo>
                <a:lnTo>
                  <a:pt x="486" y="408"/>
                </a:lnTo>
                <a:lnTo>
                  <a:pt x="500" y="414"/>
                </a:lnTo>
                <a:lnTo>
                  <a:pt x="498" y="426"/>
                </a:lnTo>
                <a:lnTo>
                  <a:pt x="508" y="430"/>
                </a:lnTo>
                <a:lnTo>
                  <a:pt x="532" y="414"/>
                </a:lnTo>
                <a:lnTo>
                  <a:pt x="538" y="418"/>
                </a:lnTo>
                <a:lnTo>
                  <a:pt x="538" y="426"/>
                </a:lnTo>
                <a:lnTo>
                  <a:pt x="550" y="426"/>
                </a:lnTo>
                <a:lnTo>
                  <a:pt x="554" y="436"/>
                </a:lnTo>
                <a:lnTo>
                  <a:pt x="578" y="428"/>
                </a:lnTo>
                <a:lnTo>
                  <a:pt x="578" y="440"/>
                </a:lnTo>
                <a:lnTo>
                  <a:pt x="586" y="450"/>
                </a:lnTo>
                <a:lnTo>
                  <a:pt x="594" y="438"/>
                </a:lnTo>
                <a:lnTo>
                  <a:pt x="592" y="434"/>
                </a:lnTo>
                <a:lnTo>
                  <a:pt x="622" y="424"/>
                </a:lnTo>
                <a:lnTo>
                  <a:pt x="632" y="434"/>
                </a:lnTo>
                <a:lnTo>
                  <a:pt x="662" y="444"/>
                </a:lnTo>
                <a:lnTo>
                  <a:pt x="670" y="454"/>
                </a:lnTo>
                <a:lnTo>
                  <a:pt x="674" y="446"/>
                </a:lnTo>
                <a:lnTo>
                  <a:pt x="681" y="446"/>
                </a:lnTo>
                <a:lnTo>
                  <a:pt x="687" y="438"/>
                </a:lnTo>
                <a:lnTo>
                  <a:pt x="709" y="430"/>
                </a:lnTo>
                <a:lnTo>
                  <a:pt x="727" y="436"/>
                </a:lnTo>
                <a:lnTo>
                  <a:pt x="727" y="430"/>
                </a:lnTo>
                <a:lnTo>
                  <a:pt x="745" y="424"/>
                </a:lnTo>
                <a:lnTo>
                  <a:pt x="751" y="432"/>
                </a:lnTo>
                <a:lnTo>
                  <a:pt x="773" y="434"/>
                </a:lnTo>
                <a:lnTo>
                  <a:pt x="785" y="422"/>
                </a:lnTo>
                <a:lnTo>
                  <a:pt x="811" y="434"/>
                </a:lnTo>
                <a:lnTo>
                  <a:pt x="821" y="448"/>
                </a:lnTo>
                <a:lnTo>
                  <a:pt x="863" y="462"/>
                </a:lnTo>
                <a:lnTo>
                  <a:pt x="847" y="34"/>
                </a:lnTo>
                <a:lnTo>
                  <a:pt x="104" y="8"/>
                </a:lnTo>
                <a:lnTo>
                  <a:pt x="6" y="0"/>
                </a:lnTo>
                <a:lnTo>
                  <a:pt x="0" y="64"/>
                </a:lnTo>
                <a:lnTo>
                  <a:pt x="56" y="7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8" name="Freeform 661"/>
          <p:cNvSpPr>
            <a:spLocks/>
          </p:cNvSpPr>
          <p:nvPr/>
        </p:nvSpPr>
        <p:spPr bwMode="auto">
          <a:xfrm>
            <a:off x="7088188" y="2074863"/>
            <a:ext cx="962025" cy="860425"/>
          </a:xfrm>
          <a:custGeom>
            <a:avLst/>
            <a:gdLst>
              <a:gd name="T0" fmla="*/ 2147483647 w 606"/>
              <a:gd name="T1" fmla="*/ 2147483647 h 542"/>
              <a:gd name="T2" fmla="*/ 2147483647 w 606"/>
              <a:gd name="T3" fmla="*/ 2147483647 h 542"/>
              <a:gd name="T4" fmla="*/ 2147483647 w 606"/>
              <a:gd name="T5" fmla="*/ 2147483647 h 542"/>
              <a:gd name="T6" fmla="*/ 2147483647 w 606"/>
              <a:gd name="T7" fmla="*/ 2147483647 h 542"/>
              <a:gd name="T8" fmla="*/ 2147483647 w 606"/>
              <a:gd name="T9" fmla="*/ 2147483647 h 542"/>
              <a:gd name="T10" fmla="*/ 2147483647 w 606"/>
              <a:gd name="T11" fmla="*/ 2147483647 h 542"/>
              <a:gd name="T12" fmla="*/ 2147483647 w 606"/>
              <a:gd name="T13" fmla="*/ 2147483647 h 542"/>
              <a:gd name="T14" fmla="*/ 2147483647 w 606"/>
              <a:gd name="T15" fmla="*/ 2147483647 h 542"/>
              <a:gd name="T16" fmla="*/ 2147483647 w 606"/>
              <a:gd name="T17" fmla="*/ 2147483647 h 542"/>
              <a:gd name="T18" fmla="*/ 2147483647 w 606"/>
              <a:gd name="T19" fmla="*/ 2147483647 h 542"/>
              <a:gd name="T20" fmla="*/ 2147483647 w 606"/>
              <a:gd name="T21" fmla="*/ 2147483647 h 542"/>
              <a:gd name="T22" fmla="*/ 2147483647 w 606"/>
              <a:gd name="T23" fmla="*/ 2147483647 h 542"/>
              <a:gd name="T24" fmla="*/ 2147483647 w 606"/>
              <a:gd name="T25" fmla="*/ 2147483647 h 542"/>
              <a:gd name="T26" fmla="*/ 2147483647 w 606"/>
              <a:gd name="T27" fmla="*/ 2147483647 h 542"/>
              <a:gd name="T28" fmla="*/ 2147483647 w 606"/>
              <a:gd name="T29" fmla="*/ 2147483647 h 542"/>
              <a:gd name="T30" fmla="*/ 2147483647 w 606"/>
              <a:gd name="T31" fmla="*/ 2147483647 h 542"/>
              <a:gd name="T32" fmla="*/ 2147483647 w 606"/>
              <a:gd name="T33" fmla="*/ 2147483647 h 542"/>
              <a:gd name="T34" fmla="*/ 2147483647 w 606"/>
              <a:gd name="T35" fmla="*/ 2147483647 h 542"/>
              <a:gd name="T36" fmla="*/ 2147483647 w 606"/>
              <a:gd name="T37" fmla="*/ 2147483647 h 542"/>
              <a:gd name="T38" fmla="*/ 2147483647 w 606"/>
              <a:gd name="T39" fmla="*/ 2147483647 h 542"/>
              <a:gd name="T40" fmla="*/ 2147483647 w 606"/>
              <a:gd name="T41" fmla="*/ 2147483647 h 542"/>
              <a:gd name="T42" fmla="*/ 2147483647 w 606"/>
              <a:gd name="T43" fmla="*/ 2147483647 h 542"/>
              <a:gd name="T44" fmla="*/ 2147483647 w 606"/>
              <a:gd name="T45" fmla="*/ 2147483647 h 542"/>
              <a:gd name="T46" fmla="*/ 2147483647 w 606"/>
              <a:gd name="T47" fmla="*/ 2147483647 h 542"/>
              <a:gd name="T48" fmla="*/ 2147483647 w 606"/>
              <a:gd name="T49" fmla="*/ 2147483647 h 542"/>
              <a:gd name="T50" fmla="*/ 2147483647 w 606"/>
              <a:gd name="T51" fmla="*/ 2147483647 h 542"/>
              <a:gd name="T52" fmla="*/ 2147483647 w 606"/>
              <a:gd name="T53" fmla="*/ 2147483647 h 542"/>
              <a:gd name="T54" fmla="*/ 0 w 606"/>
              <a:gd name="T55" fmla="*/ 2147483647 h 542"/>
              <a:gd name="T56" fmla="*/ 2147483647 w 606"/>
              <a:gd name="T57" fmla="*/ 2147483647 h 542"/>
              <a:gd name="T58" fmla="*/ 2147483647 w 606"/>
              <a:gd name="T59" fmla="*/ 2147483647 h 542"/>
              <a:gd name="T60" fmla="*/ 2147483647 w 606"/>
              <a:gd name="T61" fmla="*/ 2147483647 h 542"/>
              <a:gd name="T62" fmla="*/ 2147483647 w 606"/>
              <a:gd name="T63" fmla="*/ 2147483647 h 542"/>
              <a:gd name="T64" fmla="*/ 2147483647 w 606"/>
              <a:gd name="T65" fmla="*/ 2147483647 h 542"/>
              <a:gd name="T66" fmla="*/ 2147483647 w 606"/>
              <a:gd name="T67" fmla="*/ 2147483647 h 542"/>
              <a:gd name="T68" fmla="*/ 2147483647 w 606"/>
              <a:gd name="T69" fmla="*/ 2147483647 h 54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6" h="542">
                <a:moveTo>
                  <a:pt x="580" y="518"/>
                </a:moveTo>
                <a:lnTo>
                  <a:pt x="590" y="516"/>
                </a:lnTo>
                <a:lnTo>
                  <a:pt x="596" y="496"/>
                </a:lnTo>
                <a:lnTo>
                  <a:pt x="586" y="486"/>
                </a:lnTo>
                <a:lnTo>
                  <a:pt x="606" y="468"/>
                </a:lnTo>
                <a:lnTo>
                  <a:pt x="596" y="458"/>
                </a:lnTo>
                <a:lnTo>
                  <a:pt x="582" y="366"/>
                </a:lnTo>
                <a:lnTo>
                  <a:pt x="580" y="366"/>
                </a:lnTo>
                <a:lnTo>
                  <a:pt x="582" y="274"/>
                </a:lnTo>
                <a:lnTo>
                  <a:pt x="578" y="264"/>
                </a:lnTo>
                <a:lnTo>
                  <a:pt x="560" y="174"/>
                </a:lnTo>
                <a:lnTo>
                  <a:pt x="552" y="166"/>
                </a:lnTo>
                <a:lnTo>
                  <a:pt x="544" y="174"/>
                </a:lnTo>
                <a:lnTo>
                  <a:pt x="542" y="166"/>
                </a:lnTo>
                <a:lnTo>
                  <a:pt x="544" y="152"/>
                </a:lnTo>
                <a:lnTo>
                  <a:pt x="528" y="116"/>
                </a:lnTo>
                <a:lnTo>
                  <a:pt x="530" y="96"/>
                </a:lnTo>
                <a:lnTo>
                  <a:pt x="534" y="88"/>
                </a:lnTo>
                <a:lnTo>
                  <a:pt x="528" y="74"/>
                </a:lnTo>
                <a:lnTo>
                  <a:pt x="530" y="64"/>
                </a:lnTo>
                <a:lnTo>
                  <a:pt x="518" y="44"/>
                </a:lnTo>
                <a:lnTo>
                  <a:pt x="516" y="24"/>
                </a:lnTo>
                <a:lnTo>
                  <a:pt x="512" y="16"/>
                </a:lnTo>
                <a:lnTo>
                  <a:pt x="514" y="8"/>
                </a:lnTo>
                <a:lnTo>
                  <a:pt x="510" y="0"/>
                </a:lnTo>
                <a:lnTo>
                  <a:pt x="366" y="32"/>
                </a:lnTo>
                <a:lnTo>
                  <a:pt x="318" y="84"/>
                </a:lnTo>
                <a:lnTo>
                  <a:pt x="308" y="126"/>
                </a:lnTo>
                <a:lnTo>
                  <a:pt x="278" y="154"/>
                </a:lnTo>
                <a:lnTo>
                  <a:pt x="274" y="162"/>
                </a:lnTo>
                <a:lnTo>
                  <a:pt x="278" y="170"/>
                </a:lnTo>
                <a:lnTo>
                  <a:pt x="290" y="168"/>
                </a:lnTo>
                <a:lnTo>
                  <a:pt x="296" y="174"/>
                </a:lnTo>
                <a:lnTo>
                  <a:pt x="296" y="180"/>
                </a:lnTo>
                <a:lnTo>
                  <a:pt x="292" y="186"/>
                </a:lnTo>
                <a:lnTo>
                  <a:pt x="284" y="186"/>
                </a:lnTo>
                <a:lnTo>
                  <a:pt x="284" y="190"/>
                </a:lnTo>
                <a:lnTo>
                  <a:pt x="286" y="196"/>
                </a:lnTo>
                <a:lnTo>
                  <a:pt x="296" y="204"/>
                </a:lnTo>
                <a:lnTo>
                  <a:pt x="302" y="218"/>
                </a:lnTo>
                <a:lnTo>
                  <a:pt x="300" y="230"/>
                </a:lnTo>
                <a:lnTo>
                  <a:pt x="274" y="240"/>
                </a:lnTo>
                <a:lnTo>
                  <a:pt x="252" y="268"/>
                </a:lnTo>
                <a:lnTo>
                  <a:pt x="238" y="274"/>
                </a:lnTo>
                <a:lnTo>
                  <a:pt x="206" y="282"/>
                </a:lnTo>
                <a:lnTo>
                  <a:pt x="198" y="282"/>
                </a:lnTo>
                <a:lnTo>
                  <a:pt x="182" y="290"/>
                </a:lnTo>
                <a:lnTo>
                  <a:pt x="166" y="282"/>
                </a:lnTo>
                <a:lnTo>
                  <a:pt x="130" y="282"/>
                </a:lnTo>
                <a:lnTo>
                  <a:pt x="50" y="316"/>
                </a:lnTo>
                <a:lnTo>
                  <a:pt x="74" y="366"/>
                </a:lnTo>
                <a:lnTo>
                  <a:pt x="56" y="388"/>
                </a:lnTo>
                <a:lnTo>
                  <a:pt x="52" y="400"/>
                </a:lnTo>
                <a:lnTo>
                  <a:pt x="46" y="404"/>
                </a:lnTo>
                <a:lnTo>
                  <a:pt x="40" y="406"/>
                </a:lnTo>
                <a:lnTo>
                  <a:pt x="0" y="450"/>
                </a:lnTo>
                <a:lnTo>
                  <a:pt x="6" y="484"/>
                </a:lnTo>
                <a:lnTo>
                  <a:pt x="408" y="408"/>
                </a:lnTo>
                <a:lnTo>
                  <a:pt x="420" y="412"/>
                </a:lnTo>
                <a:lnTo>
                  <a:pt x="424" y="422"/>
                </a:lnTo>
                <a:lnTo>
                  <a:pt x="442" y="424"/>
                </a:lnTo>
                <a:lnTo>
                  <a:pt x="440" y="428"/>
                </a:lnTo>
                <a:lnTo>
                  <a:pt x="446" y="430"/>
                </a:lnTo>
                <a:lnTo>
                  <a:pt x="448" y="450"/>
                </a:lnTo>
                <a:lnTo>
                  <a:pt x="460" y="464"/>
                </a:lnTo>
                <a:lnTo>
                  <a:pt x="484" y="468"/>
                </a:lnTo>
                <a:lnTo>
                  <a:pt x="488" y="474"/>
                </a:lnTo>
                <a:lnTo>
                  <a:pt x="574" y="504"/>
                </a:lnTo>
                <a:lnTo>
                  <a:pt x="570" y="542"/>
                </a:lnTo>
                <a:lnTo>
                  <a:pt x="580" y="51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9" name="Freeform 662"/>
          <p:cNvSpPr>
            <a:spLocks/>
          </p:cNvSpPr>
          <p:nvPr/>
        </p:nvSpPr>
        <p:spPr bwMode="auto">
          <a:xfrm>
            <a:off x="4540250" y="1541463"/>
            <a:ext cx="1017588" cy="1177925"/>
          </a:xfrm>
          <a:custGeom>
            <a:avLst/>
            <a:gdLst>
              <a:gd name="T0" fmla="*/ 2147483647 w 641"/>
              <a:gd name="T1" fmla="*/ 2147483647 h 742"/>
              <a:gd name="T2" fmla="*/ 2147483647 w 641"/>
              <a:gd name="T3" fmla="*/ 2147483647 h 742"/>
              <a:gd name="T4" fmla="*/ 2147483647 w 641"/>
              <a:gd name="T5" fmla="*/ 2147483647 h 742"/>
              <a:gd name="T6" fmla="*/ 2147483647 w 641"/>
              <a:gd name="T7" fmla="*/ 2147483647 h 742"/>
              <a:gd name="T8" fmla="*/ 2147483647 w 641"/>
              <a:gd name="T9" fmla="*/ 2147483647 h 742"/>
              <a:gd name="T10" fmla="*/ 2147483647 w 641"/>
              <a:gd name="T11" fmla="*/ 2147483647 h 742"/>
              <a:gd name="T12" fmla="*/ 2147483647 w 641"/>
              <a:gd name="T13" fmla="*/ 2147483647 h 742"/>
              <a:gd name="T14" fmla="*/ 2147483647 w 641"/>
              <a:gd name="T15" fmla="*/ 2147483647 h 742"/>
              <a:gd name="T16" fmla="*/ 2147483647 w 641"/>
              <a:gd name="T17" fmla="*/ 2147483647 h 742"/>
              <a:gd name="T18" fmla="*/ 2147483647 w 641"/>
              <a:gd name="T19" fmla="*/ 2147483647 h 742"/>
              <a:gd name="T20" fmla="*/ 2147483647 w 641"/>
              <a:gd name="T21" fmla="*/ 2147483647 h 742"/>
              <a:gd name="T22" fmla="*/ 2147483647 w 641"/>
              <a:gd name="T23" fmla="*/ 2147483647 h 742"/>
              <a:gd name="T24" fmla="*/ 2147483647 w 641"/>
              <a:gd name="T25" fmla="*/ 2147483647 h 742"/>
              <a:gd name="T26" fmla="*/ 2147483647 w 641"/>
              <a:gd name="T27" fmla="*/ 2147483647 h 742"/>
              <a:gd name="T28" fmla="*/ 2147483647 w 641"/>
              <a:gd name="T29" fmla="*/ 2147483647 h 742"/>
              <a:gd name="T30" fmla="*/ 2147483647 w 641"/>
              <a:gd name="T31" fmla="*/ 2147483647 h 742"/>
              <a:gd name="T32" fmla="*/ 2147483647 w 641"/>
              <a:gd name="T33" fmla="*/ 2147483647 h 742"/>
              <a:gd name="T34" fmla="*/ 2147483647 w 641"/>
              <a:gd name="T35" fmla="*/ 2147483647 h 742"/>
              <a:gd name="T36" fmla="*/ 2147483647 w 641"/>
              <a:gd name="T37" fmla="*/ 2147483647 h 742"/>
              <a:gd name="T38" fmla="*/ 2147483647 w 641"/>
              <a:gd name="T39" fmla="*/ 2147483647 h 742"/>
              <a:gd name="T40" fmla="*/ 2147483647 w 641"/>
              <a:gd name="T41" fmla="*/ 2147483647 h 742"/>
              <a:gd name="T42" fmla="*/ 2147483647 w 641"/>
              <a:gd name="T43" fmla="*/ 2147483647 h 742"/>
              <a:gd name="T44" fmla="*/ 2147483647 w 641"/>
              <a:gd name="T45" fmla="*/ 2147483647 h 742"/>
              <a:gd name="T46" fmla="*/ 2147483647 w 641"/>
              <a:gd name="T47" fmla="*/ 2147483647 h 742"/>
              <a:gd name="T48" fmla="*/ 2147483647 w 641"/>
              <a:gd name="T49" fmla="*/ 2147483647 h 742"/>
              <a:gd name="T50" fmla="*/ 2147483647 w 641"/>
              <a:gd name="T51" fmla="*/ 2147483647 h 742"/>
              <a:gd name="T52" fmla="*/ 2147483647 w 641"/>
              <a:gd name="T53" fmla="*/ 2147483647 h 742"/>
              <a:gd name="T54" fmla="*/ 2147483647 w 641"/>
              <a:gd name="T55" fmla="*/ 2147483647 h 742"/>
              <a:gd name="T56" fmla="*/ 2147483647 w 641"/>
              <a:gd name="T57" fmla="*/ 2147483647 h 742"/>
              <a:gd name="T58" fmla="*/ 2147483647 w 641"/>
              <a:gd name="T59" fmla="*/ 2147483647 h 742"/>
              <a:gd name="T60" fmla="*/ 2147483647 w 641"/>
              <a:gd name="T61" fmla="*/ 2147483647 h 742"/>
              <a:gd name="T62" fmla="*/ 2147483647 w 641"/>
              <a:gd name="T63" fmla="*/ 2147483647 h 742"/>
              <a:gd name="T64" fmla="*/ 2147483647 w 641"/>
              <a:gd name="T65" fmla="*/ 2147483647 h 742"/>
              <a:gd name="T66" fmla="*/ 2147483647 w 641"/>
              <a:gd name="T67" fmla="*/ 2147483647 h 742"/>
              <a:gd name="T68" fmla="*/ 2147483647 w 641"/>
              <a:gd name="T69" fmla="*/ 2147483647 h 742"/>
              <a:gd name="T70" fmla="*/ 2147483647 w 641"/>
              <a:gd name="T71" fmla="*/ 2147483647 h 742"/>
              <a:gd name="T72" fmla="*/ 2147483647 w 641"/>
              <a:gd name="T73" fmla="*/ 2147483647 h 742"/>
              <a:gd name="T74" fmla="*/ 2147483647 w 641"/>
              <a:gd name="T75" fmla="*/ 2147483647 h 742"/>
              <a:gd name="T76" fmla="*/ 2147483647 w 641"/>
              <a:gd name="T77" fmla="*/ 2147483647 h 742"/>
              <a:gd name="T78" fmla="*/ 2147483647 w 641"/>
              <a:gd name="T79" fmla="*/ 2147483647 h 742"/>
              <a:gd name="T80" fmla="*/ 2147483647 w 641"/>
              <a:gd name="T81" fmla="*/ 2147483647 h 742"/>
              <a:gd name="T82" fmla="*/ 2147483647 w 641"/>
              <a:gd name="T83" fmla="*/ 2147483647 h 742"/>
              <a:gd name="T84" fmla="*/ 2147483647 w 641"/>
              <a:gd name="T85" fmla="*/ 2147483647 h 742"/>
              <a:gd name="T86" fmla="*/ 2147483647 w 641"/>
              <a:gd name="T87" fmla="*/ 2147483647 h 742"/>
              <a:gd name="T88" fmla="*/ 2147483647 w 641"/>
              <a:gd name="T89" fmla="*/ 2147483647 h 742"/>
              <a:gd name="T90" fmla="*/ 2147483647 w 641"/>
              <a:gd name="T91" fmla="*/ 2147483647 h 74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41" h="742">
                <a:moveTo>
                  <a:pt x="607" y="200"/>
                </a:moveTo>
                <a:lnTo>
                  <a:pt x="641" y="166"/>
                </a:lnTo>
                <a:lnTo>
                  <a:pt x="633" y="166"/>
                </a:lnTo>
                <a:lnTo>
                  <a:pt x="611" y="158"/>
                </a:lnTo>
                <a:lnTo>
                  <a:pt x="577" y="158"/>
                </a:lnTo>
                <a:lnTo>
                  <a:pt x="571" y="158"/>
                </a:lnTo>
                <a:lnTo>
                  <a:pt x="543" y="150"/>
                </a:lnTo>
                <a:lnTo>
                  <a:pt x="529" y="150"/>
                </a:lnTo>
                <a:lnTo>
                  <a:pt x="509" y="162"/>
                </a:lnTo>
                <a:lnTo>
                  <a:pt x="499" y="164"/>
                </a:lnTo>
                <a:lnTo>
                  <a:pt x="479" y="154"/>
                </a:lnTo>
                <a:lnTo>
                  <a:pt x="467" y="140"/>
                </a:lnTo>
                <a:lnTo>
                  <a:pt x="447" y="136"/>
                </a:lnTo>
                <a:lnTo>
                  <a:pt x="437" y="126"/>
                </a:lnTo>
                <a:lnTo>
                  <a:pt x="415" y="118"/>
                </a:lnTo>
                <a:lnTo>
                  <a:pt x="405" y="108"/>
                </a:lnTo>
                <a:lnTo>
                  <a:pt x="375" y="96"/>
                </a:lnTo>
                <a:lnTo>
                  <a:pt x="335" y="92"/>
                </a:lnTo>
                <a:lnTo>
                  <a:pt x="323" y="100"/>
                </a:lnTo>
                <a:lnTo>
                  <a:pt x="307" y="102"/>
                </a:lnTo>
                <a:lnTo>
                  <a:pt x="295" y="98"/>
                </a:lnTo>
                <a:lnTo>
                  <a:pt x="295" y="96"/>
                </a:lnTo>
                <a:lnTo>
                  <a:pt x="291" y="94"/>
                </a:lnTo>
                <a:lnTo>
                  <a:pt x="265" y="84"/>
                </a:lnTo>
                <a:lnTo>
                  <a:pt x="255" y="84"/>
                </a:lnTo>
                <a:lnTo>
                  <a:pt x="243" y="86"/>
                </a:lnTo>
                <a:lnTo>
                  <a:pt x="241" y="84"/>
                </a:lnTo>
                <a:lnTo>
                  <a:pt x="229" y="86"/>
                </a:lnTo>
                <a:lnTo>
                  <a:pt x="227" y="86"/>
                </a:lnTo>
                <a:lnTo>
                  <a:pt x="213" y="52"/>
                </a:lnTo>
                <a:lnTo>
                  <a:pt x="211" y="50"/>
                </a:lnTo>
                <a:lnTo>
                  <a:pt x="193" y="2"/>
                </a:lnTo>
                <a:lnTo>
                  <a:pt x="175" y="0"/>
                </a:lnTo>
                <a:lnTo>
                  <a:pt x="175" y="54"/>
                </a:lnTo>
                <a:lnTo>
                  <a:pt x="0" y="52"/>
                </a:lnTo>
                <a:lnTo>
                  <a:pt x="10" y="90"/>
                </a:lnTo>
                <a:lnTo>
                  <a:pt x="6" y="104"/>
                </a:lnTo>
                <a:lnTo>
                  <a:pt x="6" y="154"/>
                </a:lnTo>
                <a:lnTo>
                  <a:pt x="28" y="224"/>
                </a:lnTo>
                <a:lnTo>
                  <a:pt x="32" y="308"/>
                </a:lnTo>
                <a:lnTo>
                  <a:pt x="36" y="310"/>
                </a:lnTo>
                <a:lnTo>
                  <a:pt x="30" y="344"/>
                </a:lnTo>
                <a:lnTo>
                  <a:pt x="38" y="370"/>
                </a:lnTo>
                <a:lnTo>
                  <a:pt x="48" y="386"/>
                </a:lnTo>
                <a:lnTo>
                  <a:pt x="50" y="434"/>
                </a:lnTo>
                <a:lnTo>
                  <a:pt x="48" y="446"/>
                </a:lnTo>
                <a:lnTo>
                  <a:pt x="42" y="458"/>
                </a:lnTo>
                <a:lnTo>
                  <a:pt x="26" y="470"/>
                </a:lnTo>
                <a:lnTo>
                  <a:pt x="24" y="476"/>
                </a:lnTo>
                <a:lnTo>
                  <a:pt x="38" y="500"/>
                </a:lnTo>
                <a:lnTo>
                  <a:pt x="52" y="504"/>
                </a:lnTo>
                <a:lnTo>
                  <a:pt x="57" y="514"/>
                </a:lnTo>
                <a:lnTo>
                  <a:pt x="56" y="742"/>
                </a:lnTo>
                <a:lnTo>
                  <a:pt x="535" y="736"/>
                </a:lnTo>
                <a:lnTo>
                  <a:pt x="529" y="700"/>
                </a:lnTo>
                <a:lnTo>
                  <a:pt x="521" y="684"/>
                </a:lnTo>
                <a:lnTo>
                  <a:pt x="477" y="656"/>
                </a:lnTo>
                <a:lnTo>
                  <a:pt x="471" y="640"/>
                </a:lnTo>
                <a:lnTo>
                  <a:pt x="453" y="620"/>
                </a:lnTo>
                <a:lnTo>
                  <a:pt x="437" y="612"/>
                </a:lnTo>
                <a:lnTo>
                  <a:pt x="423" y="614"/>
                </a:lnTo>
                <a:lnTo>
                  <a:pt x="413" y="600"/>
                </a:lnTo>
                <a:lnTo>
                  <a:pt x="393" y="594"/>
                </a:lnTo>
                <a:lnTo>
                  <a:pt x="385" y="582"/>
                </a:lnTo>
                <a:lnTo>
                  <a:pt x="389" y="560"/>
                </a:lnTo>
                <a:lnTo>
                  <a:pt x="385" y="542"/>
                </a:lnTo>
                <a:lnTo>
                  <a:pt x="389" y="536"/>
                </a:lnTo>
                <a:lnTo>
                  <a:pt x="387" y="514"/>
                </a:lnTo>
                <a:lnTo>
                  <a:pt x="397" y="498"/>
                </a:lnTo>
                <a:lnTo>
                  <a:pt x="387" y="480"/>
                </a:lnTo>
                <a:lnTo>
                  <a:pt x="375" y="478"/>
                </a:lnTo>
                <a:lnTo>
                  <a:pt x="375" y="462"/>
                </a:lnTo>
                <a:lnTo>
                  <a:pt x="383" y="454"/>
                </a:lnTo>
                <a:lnTo>
                  <a:pt x="391" y="436"/>
                </a:lnTo>
                <a:lnTo>
                  <a:pt x="421" y="420"/>
                </a:lnTo>
                <a:lnTo>
                  <a:pt x="427" y="412"/>
                </a:lnTo>
                <a:lnTo>
                  <a:pt x="425" y="340"/>
                </a:lnTo>
                <a:lnTo>
                  <a:pt x="431" y="340"/>
                </a:lnTo>
                <a:lnTo>
                  <a:pt x="435" y="330"/>
                </a:lnTo>
                <a:lnTo>
                  <a:pt x="443" y="336"/>
                </a:lnTo>
                <a:lnTo>
                  <a:pt x="577" y="212"/>
                </a:lnTo>
                <a:lnTo>
                  <a:pt x="607" y="20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0" name="Freeform 663"/>
          <p:cNvSpPr>
            <a:spLocks/>
          </p:cNvSpPr>
          <p:nvPr/>
        </p:nvSpPr>
        <p:spPr bwMode="auto">
          <a:xfrm>
            <a:off x="5475288" y="1887538"/>
            <a:ext cx="911225" cy="469900"/>
          </a:xfrm>
          <a:custGeom>
            <a:avLst/>
            <a:gdLst>
              <a:gd name="T0" fmla="*/ 2147483647 w 574"/>
              <a:gd name="T1" fmla="*/ 2147483647 h 296"/>
              <a:gd name="T2" fmla="*/ 2147483647 w 574"/>
              <a:gd name="T3" fmla="*/ 2147483647 h 296"/>
              <a:gd name="T4" fmla="*/ 2147483647 w 574"/>
              <a:gd name="T5" fmla="*/ 2147483647 h 296"/>
              <a:gd name="T6" fmla="*/ 2147483647 w 574"/>
              <a:gd name="T7" fmla="*/ 2147483647 h 296"/>
              <a:gd name="T8" fmla="*/ 2147483647 w 574"/>
              <a:gd name="T9" fmla="*/ 2147483647 h 296"/>
              <a:gd name="T10" fmla="*/ 2147483647 w 574"/>
              <a:gd name="T11" fmla="*/ 2147483647 h 296"/>
              <a:gd name="T12" fmla="*/ 2147483647 w 574"/>
              <a:gd name="T13" fmla="*/ 2147483647 h 296"/>
              <a:gd name="T14" fmla="*/ 2147483647 w 574"/>
              <a:gd name="T15" fmla="*/ 2147483647 h 296"/>
              <a:gd name="T16" fmla="*/ 2147483647 w 574"/>
              <a:gd name="T17" fmla="*/ 2147483647 h 296"/>
              <a:gd name="T18" fmla="*/ 2147483647 w 574"/>
              <a:gd name="T19" fmla="*/ 2147483647 h 296"/>
              <a:gd name="T20" fmla="*/ 2147483647 w 574"/>
              <a:gd name="T21" fmla="*/ 2147483647 h 296"/>
              <a:gd name="T22" fmla="*/ 2147483647 w 574"/>
              <a:gd name="T23" fmla="*/ 2147483647 h 296"/>
              <a:gd name="T24" fmla="*/ 2147483647 w 574"/>
              <a:gd name="T25" fmla="*/ 2147483647 h 296"/>
              <a:gd name="T26" fmla="*/ 2147483647 w 574"/>
              <a:gd name="T27" fmla="*/ 2147483647 h 296"/>
              <a:gd name="T28" fmla="*/ 2147483647 w 574"/>
              <a:gd name="T29" fmla="*/ 2147483647 h 296"/>
              <a:gd name="T30" fmla="*/ 2147483647 w 574"/>
              <a:gd name="T31" fmla="*/ 2147483647 h 296"/>
              <a:gd name="T32" fmla="*/ 2147483647 w 574"/>
              <a:gd name="T33" fmla="*/ 2147483647 h 296"/>
              <a:gd name="T34" fmla="*/ 2147483647 w 574"/>
              <a:gd name="T35" fmla="*/ 2147483647 h 296"/>
              <a:gd name="T36" fmla="*/ 2147483647 w 574"/>
              <a:gd name="T37" fmla="*/ 2147483647 h 296"/>
              <a:gd name="T38" fmla="*/ 2147483647 w 574"/>
              <a:gd name="T39" fmla="*/ 2147483647 h 296"/>
              <a:gd name="T40" fmla="*/ 2147483647 w 574"/>
              <a:gd name="T41" fmla="*/ 2147483647 h 296"/>
              <a:gd name="T42" fmla="*/ 2147483647 w 574"/>
              <a:gd name="T43" fmla="*/ 2147483647 h 296"/>
              <a:gd name="T44" fmla="*/ 2147483647 w 574"/>
              <a:gd name="T45" fmla="*/ 2147483647 h 296"/>
              <a:gd name="T46" fmla="*/ 2147483647 w 574"/>
              <a:gd name="T47" fmla="*/ 2147483647 h 296"/>
              <a:gd name="T48" fmla="*/ 2147483647 w 574"/>
              <a:gd name="T49" fmla="*/ 2147483647 h 296"/>
              <a:gd name="T50" fmla="*/ 2147483647 w 574"/>
              <a:gd name="T51" fmla="*/ 2147483647 h 296"/>
              <a:gd name="T52" fmla="*/ 0 w 574"/>
              <a:gd name="T53" fmla="*/ 2147483647 h 296"/>
              <a:gd name="T54" fmla="*/ 2147483647 w 574"/>
              <a:gd name="T55" fmla="*/ 2147483647 h 296"/>
              <a:gd name="T56" fmla="*/ 2147483647 w 574"/>
              <a:gd name="T57" fmla="*/ 2147483647 h 296"/>
              <a:gd name="T58" fmla="*/ 2147483647 w 574"/>
              <a:gd name="T59" fmla="*/ 2147483647 h 296"/>
              <a:gd name="T60" fmla="*/ 2147483647 w 574"/>
              <a:gd name="T61" fmla="*/ 2147483647 h 296"/>
              <a:gd name="T62" fmla="*/ 2147483647 w 574"/>
              <a:gd name="T63" fmla="*/ 2147483647 h 296"/>
              <a:gd name="T64" fmla="*/ 2147483647 w 574"/>
              <a:gd name="T65" fmla="*/ 2147483647 h 296"/>
              <a:gd name="T66" fmla="*/ 2147483647 w 574"/>
              <a:gd name="T67" fmla="*/ 2147483647 h 296"/>
              <a:gd name="T68" fmla="*/ 2147483647 w 574"/>
              <a:gd name="T69" fmla="*/ 2147483647 h 296"/>
              <a:gd name="T70" fmla="*/ 2147483647 w 574"/>
              <a:gd name="T71" fmla="*/ 2147483647 h 296"/>
              <a:gd name="T72" fmla="*/ 2147483647 w 574"/>
              <a:gd name="T73" fmla="*/ 2147483647 h 296"/>
              <a:gd name="T74" fmla="*/ 2147483647 w 574"/>
              <a:gd name="T75" fmla="*/ 2147483647 h 296"/>
              <a:gd name="T76" fmla="*/ 2147483647 w 574"/>
              <a:gd name="T77" fmla="*/ 2147483647 h 2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74" h="296">
                <a:moveTo>
                  <a:pt x="318" y="212"/>
                </a:moveTo>
                <a:lnTo>
                  <a:pt x="330" y="206"/>
                </a:lnTo>
                <a:lnTo>
                  <a:pt x="340" y="194"/>
                </a:lnTo>
                <a:lnTo>
                  <a:pt x="342" y="226"/>
                </a:lnTo>
                <a:lnTo>
                  <a:pt x="350" y="224"/>
                </a:lnTo>
                <a:lnTo>
                  <a:pt x="376" y="192"/>
                </a:lnTo>
                <a:lnTo>
                  <a:pt x="422" y="176"/>
                </a:lnTo>
                <a:lnTo>
                  <a:pt x="432" y="162"/>
                </a:lnTo>
                <a:lnTo>
                  <a:pt x="452" y="156"/>
                </a:lnTo>
                <a:lnTo>
                  <a:pt x="494" y="168"/>
                </a:lnTo>
                <a:lnTo>
                  <a:pt x="502" y="176"/>
                </a:lnTo>
                <a:lnTo>
                  <a:pt x="514" y="176"/>
                </a:lnTo>
                <a:lnTo>
                  <a:pt x="514" y="164"/>
                </a:lnTo>
                <a:lnTo>
                  <a:pt x="518" y="156"/>
                </a:lnTo>
                <a:lnTo>
                  <a:pt x="526" y="160"/>
                </a:lnTo>
                <a:lnTo>
                  <a:pt x="534" y="168"/>
                </a:lnTo>
                <a:lnTo>
                  <a:pt x="574" y="156"/>
                </a:lnTo>
                <a:lnTo>
                  <a:pt x="572" y="150"/>
                </a:lnTo>
                <a:lnTo>
                  <a:pt x="562" y="146"/>
                </a:lnTo>
                <a:lnTo>
                  <a:pt x="556" y="138"/>
                </a:lnTo>
                <a:lnTo>
                  <a:pt x="546" y="134"/>
                </a:lnTo>
                <a:lnTo>
                  <a:pt x="542" y="116"/>
                </a:lnTo>
                <a:lnTo>
                  <a:pt x="538" y="108"/>
                </a:lnTo>
                <a:lnTo>
                  <a:pt x="536" y="100"/>
                </a:lnTo>
                <a:lnTo>
                  <a:pt x="532" y="96"/>
                </a:lnTo>
                <a:lnTo>
                  <a:pt x="530" y="96"/>
                </a:lnTo>
                <a:lnTo>
                  <a:pt x="496" y="102"/>
                </a:lnTo>
                <a:lnTo>
                  <a:pt x="470" y="96"/>
                </a:lnTo>
                <a:lnTo>
                  <a:pt x="468" y="78"/>
                </a:lnTo>
                <a:lnTo>
                  <a:pt x="462" y="70"/>
                </a:lnTo>
                <a:lnTo>
                  <a:pt x="450" y="70"/>
                </a:lnTo>
                <a:lnTo>
                  <a:pt x="434" y="80"/>
                </a:lnTo>
                <a:lnTo>
                  <a:pt x="372" y="88"/>
                </a:lnTo>
                <a:lnTo>
                  <a:pt x="344" y="106"/>
                </a:lnTo>
                <a:lnTo>
                  <a:pt x="334" y="118"/>
                </a:lnTo>
                <a:lnTo>
                  <a:pt x="326" y="122"/>
                </a:lnTo>
                <a:lnTo>
                  <a:pt x="288" y="118"/>
                </a:lnTo>
                <a:lnTo>
                  <a:pt x="272" y="122"/>
                </a:lnTo>
                <a:lnTo>
                  <a:pt x="242" y="90"/>
                </a:lnTo>
                <a:lnTo>
                  <a:pt x="212" y="76"/>
                </a:lnTo>
                <a:lnTo>
                  <a:pt x="188" y="84"/>
                </a:lnTo>
                <a:lnTo>
                  <a:pt x="180" y="82"/>
                </a:lnTo>
                <a:lnTo>
                  <a:pt x="168" y="94"/>
                </a:lnTo>
                <a:lnTo>
                  <a:pt x="168" y="70"/>
                </a:lnTo>
                <a:lnTo>
                  <a:pt x="174" y="58"/>
                </a:lnTo>
                <a:lnTo>
                  <a:pt x="184" y="52"/>
                </a:lnTo>
                <a:lnTo>
                  <a:pt x="222" y="8"/>
                </a:lnTo>
                <a:lnTo>
                  <a:pt x="222" y="0"/>
                </a:lnTo>
                <a:lnTo>
                  <a:pt x="202" y="2"/>
                </a:lnTo>
                <a:lnTo>
                  <a:pt x="94" y="86"/>
                </a:lnTo>
                <a:lnTo>
                  <a:pt x="50" y="100"/>
                </a:lnTo>
                <a:lnTo>
                  <a:pt x="22" y="122"/>
                </a:lnTo>
                <a:lnTo>
                  <a:pt x="0" y="126"/>
                </a:lnTo>
                <a:lnTo>
                  <a:pt x="2" y="130"/>
                </a:lnTo>
                <a:lnTo>
                  <a:pt x="8" y="128"/>
                </a:lnTo>
                <a:lnTo>
                  <a:pt x="18" y="134"/>
                </a:lnTo>
                <a:lnTo>
                  <a:pt x="28" y="156"/>
                </a:lnTo>
                <a:lnTo>
                  <a:pt x="160" y="190"/>
                </a:lnTo>
                <a:lnTo>
                  <a:pt x="170" y="186"/>
                </a:lnTo>
                <a:lnTo>
                  <a:pt x="208" y="196"/>
                </a:lnTo>
                <a:lnTo>
                  <a:pt x="210" y="202"/>
                </a:lnTo>
                <a:lnTo>
                  <a:pt x="208" y="212"/>
                </a:lnTo>
                <a:lnTo>
                  <a:pt x="228" y="216"/>
                </a:lnTo>
                <a:lnTo>
                  <a:pt x="238" y="224"/>
                </a:lnTo>
                <a:lnTo>
                  <a:pt x="236" y="228"/>
                </a:lnTo>
                <a:lnTo>
                  <a:pt x="240" y="236"/>
                </a:lnTo>
                <a:lnTo>
                  <a:pt x="236" y="240"/>
                </a:lnTo>
                <a:lnTo>
                  <a:pt x="240" y="248"/>
                </a:lnTo>
                <a:lnTo>
                  <a:pt x="234" y="256"/>
                </a:lnTo>
                <a:lnTo>
                  <a:pt x="234" y="264"/>
                </a:lnTo>
                <a:lnTo>
                  <a:pt x="252" y="262"/>
                </a:lnTo>
                <a:lnTo>
                  <a:pt x="254" y="266"/>
                </a:lnTo>
                <a:lnTo>
                  <a:pt x="248" y="286"/>
                </a:lnTo>
                <a:lnTo>
                  <a:pt x="262" y="296"/>
                </a:lnTo>
                <a:lnTo>
                  <a:pt x="260" y="296"/>
                </a:lnTo>
                <a:lnTo>
                  <a:pt x="266" y="296"/>
                </a:lnTo>
                <a:lnTo>
                  <a:pt x="312" y="212"/>
                </a:lnTo>
                <a:lnTo>
                  <a:pt x="318" y="21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1" name="Freeform 664"/>
          <p:cNvSpPr>
            <a:spLocks/>
          </p:cNvSpPr>
          <p:nvPr/>
        </p:nvSpPr>
        <p:spPr bwMode="auto">
          <a:xfrm>
            <a:off x="6043613" y="2201863"/>
            <a:ext cx="628650" cy="815975"/>
          </a:xfrm>
          <a:custGeom>
            <a:avLst/>
            <a:gdLst>
              <a:gd name="T0" fmla="*/ 2147483647 w 396"/>
              <a:gd name="T1" fmla="*/ 2147483647 h 514"/>
              <a:gd name="T2" fmla="*/ 2147483647 w 396"/>
              <a:gd name="T3" fmla="*/ 2147483647 h 514"/>
              <a:gd name="T4" fmla="*/ 2147483647 w 396"/>
              <a:gd name="T5" fmla="*/ 2147483647 h 514"/>
              <a:gd name="T6" fmla="*/ 2147483647 w 396"/>
              <a:gd name="T7" fmla="*/ 2147483647 h 514"/>
              <a:gd name="T8" fmla="*/ 2147483647 w 396"/>
              <a:gd name="T9" fmla="*/ 2147483647 h 514"/>
              <a:gd name="T10" fmla="*/ 2147483647 w 396"/>
              <a:gd name="T11" fmla="*/ 2147483647 h 514"/>
              <a:gd name="T12" fmla="*/ 2147483647 w 396"/>
              <a:gd name="T13" fmla="*/ 2147483647 h 514"/>
              <a:gd name="T14" fmla="*/ 2147483647 w 396"/>
              <a:gd name="T15" fmla="*/ 2147483647 h 514"/>
              <a:gd name="T16" fmla="*/ 2147483647 w 396"/>
              <a:gd name="T17" fmla="*/ 2147483647 h 514"/>
              <a:gd name="T18" fmla="*/ 2147483647 w 396"/>
              <a:gd name="T19" fmla="*/ 2147483647 h 514"/>
              <a:gd name="T20" fmla="*/ 2147483647 w 396"/>
              <a:gd name="T21" fmla="*/ 2147483647 h 514"/>
              <a:gd name="T22" fmla="*/ 2147483647 w 396"/>
              <a:gd name="T23" fmla="*/ 2147483647 h 514"/>
              <a:gd name="T24" fmla="*/ 2147483647 w 396"/>
              <a:gd name="T25" fmla="*/ 2147483647 h 514"/>
              <a:gd name="T26" fmla="*/ 2147483647 w 396"/>
              <a:gd name="T27" fmla="*/ 2147483647 h 514"/>
              <a:gd name="T28" fmla="*/ 2147483647 w 396"/>
              <a:gd name="T29" fmla="*/ 2147483647 h 514"/>
              <a:gd name="T30" fmla="*/ 2147483647 w 396"/>
              <a:gd name="T31" fmla="*/ 2147483647 h 514"/>
              <a:gd name="T32" fmla="*/ 2147483647 w 396"/>
              <a:gd name="T33" fmla="*/ 2147483647 h 514"/>
              <a:gd name="T34" fmla="*/ 2147483647 w 396"/>
              <a:gd name="T35" fmla="*/ 2147483647 h 514"/>
              <a:gd name="T36" fmla="*/ 2147483647 w 396"/>
              <a:gd name="T37" fmla="*/ 2147483647 h 514"/>
              <a:gd name="T38" fmla="*/ 2147483647 w 396"/>
              <a:gd name="T39" fmla="*/ 0 h 514"/>
              <a:gd name="T40" fmla="*/ 2147483647 w 396"/>
              <a:gd name="T41" fmla="*/ 2147483647 h 514"/>
              <a:gd name="T42" fmla="*/ 2147483647 w 396"/>
              <a:gd name="T43" fmla="*/ 2147483647 h 514"/>
              <a:gd name="T44" fmla="*/ 2147483647 w 396"/>
              <a:gd name="T45" fmla="*/ 2147483647 h 514"/>
              <a:gd name="T46" fmla="*/ 2147483647 w 396"/>
              <a:gd name="T47" fmla="*/ 2147483647 h 514"/>
              <a:gd name="T48" fmla="*/ 2147483647 w 396"/>
              <a:gd name="T49" fmla="*/ 2147483647 h 514"/>
              <a:gd name="T50" fmla="*/ 2147483647 w 396"/>
              <a:gd name="T51" fmla="*/ 2147483647 h 514"/>
              <a:gd name="T52" fmla="*/ 2147483647 w 396"/>
              <a:gd name="T53" fmla="*/ 2147483647 h 514"/>
              <a:gd name="T54" fmla="*/ 2147483647 w 396"/>
              <a:gd name="T55" fmla="*/ 2147483647 h 514"/>
              <a:gd name="T56" fmla="*/ 2147483647 w 396"/>
              <a:gd name="T57" fmla="*/ 2147483647 h 514"/>
              <a:gd name="T58" fmla="*/ 2147483647 w 396"/>
              <a:gd name="T59" fmla="*/ 2147483647 h 514"/>
              <a:gd name="T60" fmla="*/ 2147483647 w 396"/>
              <a:gd name="T61" fmla="*/ 2147483647 h 514"/>
              <a:gd name="T62" fmla="*/ 2147483647 w 396"/>
              <a:gd name="T63" fmla="*/ 2147483647 h 514"/>
              <a:gd name="T64" fmla="*/ 2147483647 w 396"/>
              <a:gd name="T65" fmla="*/ 2147483647 h 514"/>
              <a:gd name="T66" fmla="*/ 2147483647 w 396"/>
              <a:gd name="T67" fmla="*/ 2147483647 h 514"/>
              <a:gd name="T68" fmla="*/ 2147483647 w 396"/>
              <a:gd name="T69" fmla="*/ 2147483647 h 51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96" h="514">
                <a:moveTo>
                  <a:pt x="354" y="450"/>
                </a:moveTo>
                <a:lnTo>
                  <a:pt x="354" y="450"/>
                </a:lnTo>
                <a:lnTo>
                  <a:pt x="352" y="430"/>
                </a:lnTo>
                <a:lnTo>
                  <a:pt x="358" y="410"/>
                </a:lnTo>
                <a:lnTo>
                  <a:pt x="366" y="398"/>
                </a:lnTo>
                <a:lnTo>
                  <a:pt x="364" y="388"/>
                </a:lnTo>
                <a:lnTo>
                  <a:pt x="366" y="378"/>
                </a:lnTo>
                <a:lnTo>
                  <a:pt x="376" y="366"/>
                </a:lnTo>
                <a:lnTo>
                  <a:pt x="396" y="364"/>
                </a:lnTo>
                <a:lnTo>
                  <a:pt x="396" y="302"/>
                </a:lnTo>
                <a:lnTo>
                  <a:pt x="392" y="296"/>
                </a:lnTo>
                <a:lnTo>
                  <a:pt x="386" y="286"/>
                </a:lnTo>
                <a:lnTo>
                  <a:pt x="372" y="232"/>
                </a:lnTo>
                <a:lnTo>
                  <a:pt x="338" y="184"/>
                </a:lnTo>
                <a:lnTo>
                  <a:pt x="298" y="202"/>
                </a:lnTo>
                <a:lnTo>
                  <a:pt x="296" y="206"/>
                </a:lnTo>
                <a:lnTo>
                  <a:pt x="288" y="234"/>
                </a:lnTo>
                <a:lnTo>
                  <a:pt x="268" y="248"/>
                </a:lnTo>
                <a:lnTo>
                  <a:pt x="256" y="246"/>
                </a:lnTo>
                <a:lnTo>
                  <a:pt x="252" y="240"/>
                </a:lnTo>
                <a:lnTo>
                  <a:pt x="260" y="206"/>
                </a:lnTo>
                <a:lnTo>
                  <a:pt x="282" y="184"/>
                </a:lnTo>
                <a:lnTo>
                  <a:pt x="286" y="168"/>
                </a:lnTo>
                <a:lnTo>
                  <a:pt x="294" y="156"/>
                </a:lnTo>
                <a:lnTo>
                  <a:pt x="298" y="146"/>
                </a:lnTo>
                <a:lnTo>
                  <a:pt x="284" y="96"/>
                </a:lnTo>
                <a:lnTo>
                  <a:pt x="278" y="84"/>
                </a:lnTo>
                <a:lnTo>
                  <a:pt x="276" y="72"/>
                </a:lnTo>
                <a:lnTo>
                  <a:pt x="280" y="64"/>
                </a:lnTo>
                <a:lnTo>
                  <a:pt x="282" y="64"/>
                </a:lnTo>
                <a:lnTo>
                  <a:pt x="268" y="44"/>
                </a:lnTo>
                <a:lnTo>
                  <a:pt x="256" y="34"/>
                </a:lnTo>
                <a:lnTo>
                  <a:pt x="230" y="28"/>
                </a:lnTo>
                <a:lnTo>
                  <a:pt x="220" y="22"/>
                </a:lnTo>
                <a:lnTo>
                  <a:pt x="212" y="20"/>
                </a:lnTo>
                <a:lnTo>
                  <a:pt x="190" y="4"/>
                </a:lnTo>
                <a:lnTo>
                  <a:pt x="180" y="2"/>
                </a:lnTo>
                <a:lnTo>
                  <a:pt x="170" y="6"/>
                </a:lnTo>
                <a:lnTo>
                  <a:pt x="166" y="2"/>
                </a:lnTo>
                <a:lnTo>
                  <a:pt x="148" y="0"/>
                </a:lnTo>
                <a:lnTo>
                  <a:pt x="130" y="2"/>
                </a:lnTo>
                <a:lnTo>
                  <a:pt x="122" y="14"/>
                </a:lnTo>
                <a:lnTo>
                  <a:pt x="126" y="32"/>
                </a:lnTo>
                <a:lnTo>
                  <a:pt x="134" y="42"/>
                </a:lnTo>
                <a:lnTo>
                  <a:pt x="132" y="46"/>
                </a:lnTo>
                <a:lnTo>
                  <a:pt x="98" y="62"/>
                </a:lnTo>
                <a:lnTo>
                  <a:pt x="98" y="104"/>
                </a:lnTo>
                <a:lnTo>
                  <a:pt x="90" y="106"/>
                </a:lnTo>
                <a:lnTo>
                  <a:pt x="84" y="118"/>
                </a:lnTo>
                <a:lnTo>
                  <a:pt x="82" y="112"/>
                </a:lnTo>
                <a:lnTo>
                  <a:pt x="78" y="90"/>
                </a:lnTo>
                <a:lnTo>
                  <a:pt x="74" y="82"/>
                </a:lnTo>
                <a:lnTo>
                  <a:pt x="66" y="88"/>
                </a:lnTo>
                <a:lnTo>
                  <a:pt x="58" y="98"/>
                </a:lnTo>
                <a:lnTo>
                  <a:pt x="38" y="114"/>
                </a:lnTo>
                <a:lnTo>
                  <a:pt x="36" y="130"/>
                </a:lnTo>
                <a:lnTo>
                  <a:pt x="28" y="142"/>
                </a:lnTo>
                <a:lnTo>
                  <a:pt x="28" y="190"/>
                </a:lnTo>
                <a:lnTo>
                  <a:pt x="30" y="196"/>
                </a:lnTo>
                <a:lnTo>
                  <a:pt x="22" y="204"/>
                </a:lnTo>
                <a:lnTo>
                  <a:pt x="14" y="272"/>
                </a:lnTo>
                <a:lnTo>
                  <a:pt x="48" y="342"/>
                </a:lnTo>
                <a:lnTo>
                  <a:pt x="50" y="400"/>
                </a:lnTo>
                <a:lnTo>
                  <a:pt x="22" y="498"/>
                </a:lnTo>
                <a:lnTo>
                  <a:pt x="0" y="514"/>
                </a:lnTo>
                <a:lnTo>
                  <a:pt x="198" y="496"/>
                </a:lnTo>
                <a:lnTo>
                  <a:pt x="198" y="504"/>
                </a:lnTo>
                <a:lnTo>
                  <a:pt x="328" y="488"/>
                </a:lnTo>
                <a:lnTo>
                  <a:pt x="354" y="45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2" name="Freeform 665"/>
          <p:cNvSpPr>
            <a:spLocks/>
          </p:cNvSpPr>
          <p:nvPr/>
        </p:nvSpPr>
        <p:spPr bwMode="auto">
          <a:xfrm>
            <a:off x="8012113" y="2598738"/>
            <a:ext cx="273050" cy="263525"/>
          </a:xfrm>
          <a:custGeom>
            <a:avLst/>
            <a:gdLst>
              <a:gd name="T0" fmla="*/ 2147483647 w 172"/>
              <a:gd name="T1" fmla="*/ 2147483647 h 166"/>
              <a:gd name="T2" fmla="*/ 2147483647 w 172"/>
              <a:gd name="T3" fmla="*/ 2147483647 h 166"/>
              <a:gd name="T4" fmla="*/ 2147483647 w 172"/>
              <a:gd name="T5" fmla="*/ 2147483647 h 166"/>
              <a:gd name="T6" fmla="*/ 2147483647 w 172"/>
              <a:gd name="T7" fmla="*/ 2147483647 h 166"/>
              <a:gd name="T8" fmla="*/ 2147483647 w 172"/>
              <a:gd name="T9" fmla="*/ 2147483647 h 166"/>
              <a:gd name="T10" fmla="*/ 2147483647 w 172"/>
              <a:gd name="T11" fmla="*/ 2147483647 h 166"/>
              <a:gd name="T12" fmla="*/ 2147483647 w 172"/>
              <a:gd name="T13" fmla="*/ 2147483647 h 166"/>
              <a:gd name="T14" fmla="*/ 2147483647 w 172"/>
              <a:gd name="T15" fmla="*/ 2147483647 h 166"/>
              <a:gd name="T16" fmla="*/ 2147483647 w 172"/>
              <a:gd name="T17" fmla="*/ 0 h 166"/>
              <a:gd name="T18" fmla="*/ 2147483647 w 172"/>
              <a:gd name="T19" fmla="*/ 2147483647 h 166"/>
              <a:gd name="T20" fmla="*/ 2147483647 w 172"/>
              <a:gd name="T21" fmla="*/ 2147483647 h 166"/>
              <a:gd name="T22" fmla="*/ 2147483647 w 172"/>
              <a:gd name="T23" fmla="*/ 2147483647 h 166"/>
              <a:gd name="T24" fmla="*/ 0 w 172"/>
              <a:gd name="T25" fmla="*/ 2147483647 h 166"/>
              <a:gd name="T26" fmla="*/ 2147483647 w 172"/>
              <a:gd name="T27" fmla="*/ 2147483647 h 166"/>
              <a:gd name="T28" fmla="*/ 2147483647 w 172"/>
              <a:gd name="T29" fmla="*/ 2147483647 h 166"/>
              <a:gd name="T30" fmla="*/ 2147483647 w 172"/>
              <a:gd name="T31" fmla="*/ 2147483647 h 166"/>
              <a:gd name="T32" fmla="*/ 2147483647 w 172"/>
              <a:gd name="T33" fmla="*/ 2147483647 h 1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72" h="166">
                <a:moveTo>
                  <a:pt x="14" y="166"/>
                </a:moveTo>
                <a:lnTo>
                  <a:pt x="68" y="134"/>
                </a:lnTo>
                <a:lnTo>
                  <a:pt x="72" y="122"/>
                </a:lnTo>
                <a:lnTo>
                  <a:pt x="84" y="112"/>
                </a:lnTo>
                <a:lnTo>
                  <a:pt x="108" y="112"/>
                </a:lnTo>
                <a:lnTo>
                  <a:pt x="172" y="88"/>
                </a:lnTo>
                <a:lnTo>
                  <a:pt x="170" y="78"/>
                </a:lnTo>
                <a:lnTo>
                  <a:pt x="172" y="76"/>
                </a:lnTo>
                <a:lnTo>
                  <a:pt x="154" y="0"/>
                </a:lnTo>
                <a:lnTo>
                  <a:pt x="68" y="20"/>
                </a:lnTo>
                <a:lnTo>
                  <a:pt x="66" y="26"/>
                </a:lnTo>
                <a:lnTo>
                  <a:pt x="62" y="22"/>
                </a:lnTo>
                <a:lnTo>
                  <a:pt x="0" y="36"/>
                </a:lnTo>
                <a:lnTo>
                  <a:pt x="14" y="128"/>
                </a:lnTo>
                <a:lnTo>
                  <a:pt x="24" y="138"/>
                </a:lnTo>
                <a:lnTo>
                  <a:pt x="4" y="156"/>
                </a:lnTo>
                <a:lnTo>
                  <a:pt x="14" y="16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3" name="Freeform 666"/>
          <p:cNvSpPr>
            <a:spLocks/>
          </p:cNvSpPr>
          <p:nvPr/>
        </p:nvSpPr>
        <p:spPr bwMode="auto">
          <a:xfrm>
            <a:off x="7212013" y="3186113"/>
            <a:ext cx="723900" cy="346075"/>
          </a:xfrm>
          <a:custGeom>
            <a:avLst/>
            <a:gdLst>
              <a:gd name="T0" fmla="*/ 0 w 456"/>
              <a:gd name="T1" fmla="*/ 2147483647 h 218"/>
              <a:gd name="T2" fmla="*/ 2147483647 w 456"/>
              <a:gd name="T3" fmla="*/ 2147483647 h 218"/>
              <a:gd name="T4" fmla="*/ 2147483647 w 456"/>
              <a:gd name="T5" fmla="*/ 2147483647 h 218"/>
              <a:gd name="T6" fmla="*/ 2147483647 w 456"/>
              <a:gd name="T7" fmla="*/ 2147483647 h 218"/>
              <a:gd name="T8" fmla="*/ 2147483647 w 456"/>
              <a:gd name="T9" fmla="*/ 2147483647 h 218"/>
              <a:gd name="T10" fmla="*/ 2147483647 w 456"/>
              <a:gd name="T11" fmla="*/ 2147483647 h 218"/>
              <a:gd name="T12" fmla="*/ 2147483647 w 456"/>
              <a:gd name="T13" fmla="*/ 2147483647 h 218"/>
              <a:gd name="T14" fmla="*/ 2147483647 w 456"/>
              <a:gd name="T15" fmla="*/ 2147483647 h 218"/>
              <a:gd name="T16" fmla="*/ 2147483647 w 456"/>
              <a:gd name="T17" fmla="*/ 2147483647 h 218"/>
              <a:gd name="T18" fmla="*/ 2147483647 w 456"/>
              <a:gd name="T19" fmla="*/ 2147483647 h 218"/>
              <a:gd name="T20" fmla="*/ 2147483647 w 456"/>
              <a:gd name="T21" fmla="*/ 2147483647 h 218"/>
              <a:gd name="T22" fmla="*/ 2147483647 w 456"/>
              <a:gd name="T23" fmla="*/ 2147483647 h 218"/>
              <a:gd name="T24" fmla="*/ 2147483647 w 456"/>
              <a:gd name="T25" fmla="*/ 2147483647 h 218"/>
              <a:gd name="T26" fmla="*/ 2147483647 w 456"/>
              <a:gd name="T27" fmla="*/ 2147483647 h 218"/>
              <a:gd name="T28" fmla="*/ 2147483647 w 456"/>
              <a:gd name="T29" fmla="*/ 2147483647 h 218"/>
              <a:gd name="T30" fmla="*/ 2147483647 w 456"/>
              <a:gd name="T31" fmla="*/ 2147483647 h 218"/>
              <a:gd name="T32" fmla="*/ 2147483647 w 456"/>
              <a:gd name="T33" fmla="*/ 2147483647 h 218"/>
              <a:gd name="T34" fmla="*/ 2147483647 w 456"/>
              <a:gd name="T35" fmla="*/ 2147483647 h 218"/>
              <a:gd name="T36" fmla="*/ 2147483647 w 456"/>
              <a:gd name="T37" fmla="*/ 2147483647 h 218"/>
              <a:gd name="T38" fmla="*/ 2147483647 w 456"/>
              <a:gd name="T39" fmla="*/ 2147483647 h 218"/>
              <a:gd name="T40" fmla="*/ 2147483647 w 456"/>
              <a:gd name="T41" fmla="*/ 2147483647 h 218"/>
              <a:gd name="T42" fmla="*/ 2147483647 w 456"/>
              <a:gd name="T43" fmla="*/ 2147483647 h 218"/>
              <a:gd name="T44" fmla="*/ 2147483647 w 456"/>
              <a:gd name="T45" fmla="*/ 2147483647 h 218"/>
              <a:gd name="T46" fmla="*/ 2147483647 w 456"/>
              <a:gd name="T47" fmla="*/ 2147483647 h 218"/>
              <a:gd name="T48" fmla="*/ 2147483647 w 456"/>
              <a:gd name="T49" fmla="*/ 2147483647 h 218"/>
              <a:gd name="T50" fmla="*/ 2147483647 w 456"/>
              <a:gd name="T51" fmla="*/ 2147483647 h 218"/>
              <a:gd name="T52" fmla="*/ 2147483647 w 456"/>
              <a:gd name="T53" fmla="*/ 2147483647 h 218"/>
              <a:gd name="T54" fmla="*/ 2147483647 w 456"/>
              <a:gd name="T55" fmla="*/ 2147483647 h 218"/>
              <a:gd name="T56" fmla="*/ 2147483647 w 456"/>
              <a:gd name="T57" fmla="*/ 2147483647 h 218"/>
              <a:gd name="T58" fmla="*/ 2147483647 w 456"/>
              <a:gd name="T59" fmla="*/ 2147483647 h 218"/>
              <a:gd name="T60" fmla="*/ 2147483647 w 456"/>
              <a:gd name="T61" fmla="*/ 2147483647 h 218"/>
              <a:gd name="T62" fmla="*/ 2147483647 w 456"/>
              <a:gd name="T63" fmla="*/ 2147483647 h 218"/>
              <a:gd name="T64" fmla="*/ 2147483647 w 456"/>
              <a:gd name="T65" fmla="*/ 2147483647 h 218"/>
              <a:gd name="T66" fmla="*/ 2147483647 w 456"/>
              <a:gd name="T67" fmla="*/ 2147483647 h 218"/>
              <a:gd name="T68" fmla="*/ 2147483647 w 456"/>
              <a:gd name="T69" fmla="*/ 2147483647 h 218"/>
              <a:gd name="T70" fmla="*/ 2147483647 w 456"/>
              <a:gd name="T71" fmla="*/ 2147483647 h 218"/>
              <a:gd name="T72" fmla="*/ 2147483647 w 456"/>
              <a:gd name="T73" fmla="*/ 2147483647 h 218"/>
              <a:gd name="T74" fmla="*/ 2147483647 w 456"/>
              <a:gd name="T75" fmla="*/ 2147483647 h 218"/>
              <a:gd name="T76" fmla="*/ 2147483647 w 456"/>
              <a:gd name="T77" fmla="*/ 2147483647 h 218"/>
              <a:gd name="T78" fmla="*/ 2147483647 w 456"/>
              <a:gd name="T79" fmla="*/ 2147483647 h 218"/>
              <a:gd name="T80" fmla="*/ 2147483647 w 456"/>
              <a:gd name="T81" fmla="*/ 2147483647 h 218"/>
              <a:gd name="T82" fmla="*/ 2147483647 w 456"/>
              <a:gd name="T83" fmla="*/ 2147483647 h 218"/>
              <a:gd name="T84" fmla="*/ 2147483647 w 456"/>
              <a:gd name="T85" fmla="*/ 2147483647 h 218"/>
              <a:gd name="T86" fmla="*/ 2147483647 w 456"/>
              <a:gd name="T87" fmla="*/ 2147483647 h 218"/>
              <a:gd name="T88" fmla="*/ 2147483647 w 456"/>
              <a:gd name="T89" fmla="*/ 2147483647 h 218"/>
              <a:gd name="T90" fmla="*/ 2147483647 w 456"/>
              <a:gd name="T91" fmla="*/ 2147483647 h 218"/>
              <a:gd name="T92" fmla="*/ 2147483647 w 456"/>
              <a:gd name="T93" fmla="*/ 0 h 21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56" h="218">
                <a:moveTo>
                  <a:pt x="352" y="0"/>
                </a:moveTo>
                <a:lnTo>
                  <a:pt x="0" y="66"/>
                </a:lnTo>
                <a:lnTo>
                  <a:pt x="2" y="66"/>
                </a:lnTo>
                <a:lnTo>
                  <a:pt x="10" y="132"/>
                </a:lnTo>
                <a:lnTo>
                  <a:pt x="28" y="116"/>
                </a:lnTo>
                <a:lnTo>
                  <a:pt x="42" y="92"/>
                </a:lnTo>
                <a:lnTo>
                  <a:pt x="48" y="88"/>
                </a:lnTo>
                <a:lnTo>
                  <a:pt x="56" y="92"/>
                </a:lnTo>
                <a:lnTo>
                  <a:pt x="68" y="74"/>
                </a:lnTo>
                <a:lnTo>
                  <a:pt x="70" y="64"/>
                </a:lnTo>
                <a:lnTo>
                  <a:pt x="74" y="68"/>
                </a:lnTo>
                <a:lnTo>
                  <a:pt x="74" y="72"/>
                </a:lnTo>
                <a:lnTo>
                  <a:pt x="92" y="76"/>
                </a:lnTo>
                <a:lnTo>
                  <a:pt x="102" y="74"/>
                </a:lnTo>
                <a:lnTo>
                  <a:pt x="106" y="70"/>
                </a:lnTo>
                <a:lnTo>
                  <a:pt x="102" y="66"/>
                </a:lnTo>
                <a:lnTo>
                  <a:pt x="106" y="64"/>
                </a:lnTo>
                <a:lnTo>
                  <a:pt x="104" y="62"/>
                </a:lnTo>
                <a:lnTo>
                  <a:pt x="118" y="58"/>
                </a:lnTo>
                <a:lnTo>
                  <a:pt x="126" y="48"/>
                </a:lnTo>
                <a:lnTo>
                  <a:pt x="146" y="56"/>
                </a:lnTo>
                <a:lnTo>
                  <a:pt x="160" y="52"/>
                </a:lnTo>
                <a:lnTo>
                  <a:pt x="162" y="56"/>
                </a:lnTo>
                <a:lnTo>
                  <a:pt x="158" y="60"/>
                </a:lnTo>
                <a:lnTo>
                  <a:pt x="160" y="64"/>
                </a:lnTo>
                <a:lnTo>
                  <a:pt x="164" y="62"/>
                </a:lnTo>
                <a:lnTo>
                  <a:pt x="164" y="66"/>
                </a:lnTo>
                <a:lnTo>
                  <a:pt x="170" y="66"/>
                </a:lnTo>
                <a:lnTo>
                  <a:pt x="166" y="72"/>
                </a:lnTo>
                <a:lnTo>
                  <a:pt x="174" y="76"/>
                </a:lnTo>
                <a:lnTo>
                  <a:pt x="176" y="86"/>
                </a:lnTo>
                <a:lnTo>
                  <a:pt x="194" y="86"/>
                </a:lnTo>
                <a:lnTo>
                  <a:pt x="206" y="94"/>
                </a:lnTo>
                <a:lnTo>
                  <a:pt x="202" y="106"/>
                </a:lnTo>
                <a:lnTo>
                  <a:pt x="210" y="112"/>
                </a:lnTo>
                <a:lnTo>
                  <a:pt x="228" y="114"/>
                </a:lnTo>
                <a:lnTo>
                  <a:pt x="234" y="120"/>
                </a:lnTo>
                <a:lnTo>
                  <a:pt x="244" y="124"/>
                </a:lnTo>
                <a:lnTo>
                  <a:pt x="250" y="126"/>
                </a:lnTo>
                <a:lnTo>
                  <a:pt x="254" y="132"/>
                </a:lnTo>
                <a:lnTo>
                  <a:pt x="256" y="140"/>
                </a:lnTo>
                <a:lnTo>
                  <a:pt x="258" y="148"/>
                </a:lnTo>
                <a:lnTo>
                  <a:pt x="250" y="152"/>
                </a:lnTo>
                <a:lnTo>
                  <a:pt x="250" y="166"/>
                </a:lnTo>
                <a:lnTo>
                  <a:pt x="250" y="172"/>
                </a:lnTo>
                <a:lnTo>
                  <a:pt x="248" y="184"/>
                </a:lnTo>
                <a:lnTo>
                  <a:pt x="252" y="188"/>
                </a:lnTo>
                <a:lnTo>
                  <a:pt x="266" y="188"/>
                </a:lnTo>
                <a:lnTo>
                  <a:pt x="288" y="196"/>
                </a:lnTo>
                <a:lnTo>
                  <a:pt x="298" y="192"/>
                </a:lnTo>
                <a:lnTo>
                  <a:pt x="306" y="198"/>
                </a:lnTo>
                <a:lnTo>
                  <a:pt x="320" y="200"/>
                </a:lnTo>
                <a:lnTo>
                  <a:pt x="330" y="208"/>
                </a:lnTo>
                <a:lnTo>
                  <a:pt x="344" y="212"/>
                </a:lnTo>
                <a:lnTo>
                  <a:pt x="332" y="184"/>
                </a:lnTo>
                <a:lnTo>
                  <a:pt x="316" y="174"/>
                </a:lnTo>
                <a:lnTo>
                  <a:pt x="324" y="172"/>
                </a:lnTo>
                <a:lnTo>
                  <a:pt x="324" y="170"/>
                </a:lnTo>
                <a:lnTo>
                  <a:pt x="312" y="140"/>
                </a:lnTo>
                <a:lnTo>
                  <a:pt x="308" y="92"/>
                </a:lnTo>
                <a:lnTo>
                  <a:pt x="300" y="78"/>
                </a:lnTo>
                <a:lnTo>
                  <a:pt x="332" y="46"/>
                </a:lnTo>
                <a:lnTo>
                  <a:pt x="340" y="24"/>
                </a:lnTo>
                <a:lnTo>
                  <a:pt x="344" y="22"/>
                </a:lnTo>
                <a:lnTo>
                  <a:pt x="348" y="26"/>
                </a:lnTo>
                <a:lnTo>
                  <a:pt x="350" y="30"/>
                </a:lnTo>
                <a:lnTo>
                  <a:pt x="350" y="40"/>
                </a:lnTo>
                <a:lnTo>
                  <a:pt x="346" y="48"/>
                </a:lnTo>
                <a:lnTo>
                  <a:pt x="338" y="54"/>
                </a:lnTo>
                <a:lnTo>
                  <a:pt x="334" y="66"/>
                </a:lnTo>
                <a:lnTo>
                  <a:pt x="334" y="74"/>
                </a:lnTo>
                <a:lnTo>
                  <a:pt x="340" y="84"/>
                </a:lnTo>
                <a:lnTo>
                  <a:pt x="340" y="90"/>
                </a:lnTo>
                <a:lnTo>
                  <a:pt x="330" y="108"/>
                </a:lnTo>
                <a:lnTo>
                  <a:pt x="334" y="112"/>
                </a:lnTo>
                <a:lnTo>
                  <a:pt x="344" y="110"/>
                </a:lnTo>
                <a:lnTo>
                  <a:pt x="348" y="114"/>
                </a:lnTo>
                <a:lnTo>
                  <a:pt x="354" y="140"/>
                </a:lnTo>
                <a:lnTo>
                  <a:pt x="348" y="148"/>
                </a:lnTo>
                <a:lnTo>
                  <a:pt x="344" y="154"/>
                </a:lnTo>
                <a:lnTo>
                  <a:pt x="344" y="164"/>
                </a:lnTo>
                <a:lnTo>
                  <a:pt x="350" y="174"/>
                </a:lnTo>
                <a:lnTo>
                  <a:pt x="364" y="186"/>
                </a:lnTo>
                <a:lnTo>
                  <a:pt x="378" y="182"/>
                </a:lnTo>
                <a:lnTo>
                  <a:pt x="386" y="184"/>
                </a:lnTo>
                <a:lnTo>
                  <a:pt x="398" y="202"/>
                </a:lnTo>
                <a:lnTo>
                  <a:pt x="402" y="214"/>
                </a:lnTo>
                <a:lnTo>
                  <a:pt x="406" y="218"/>
                </a:lnTo>
                <a:lnTo>
                  <a:pt x="450" y="200"/>
                </a:lnTo>
                <a:lnTo>
                  <a:pt x="446" y="184"/>
                </a:lnTo>
                <a:lnTo>
                  <a:pt x="456" y="160"/>
                </a:lnTo>
                <a:lnTo>
                  <a:pt x="456" y="144"/>
                </a:lnTo>
                <a:lnTo>
                  <a:pt x="392" y="158"/>
                </a:lnTo>
                <a:lnTo>
                  <a:pt x="352" y="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4" name="Freeform 667"/>
          <p:cNvSpPr>
            <a:spLocks/>
          </p:cNvSpPr>
          <p:nvPr/>
        </p:nvSpPr>
        <p:spPr bwMode="auto">
          <a:xfrm>
            <a:off x="6370638" y="4311650"/>
            <a:ext cx="857250" cy="908050"/>
          </a:xfrm>
          <a:custGeom>
            <a:avLst/>
            <a:gdLst>
              <a:gd name="T0" fmla="*/ 2147483647 w 540"/>
              <a:gd name="T1" fmla="*/ 2147483647 h 572"/>
              <a:gd name="T2" fmla="*/ 2147483647 w 540"/>
              <a:gd name="T3" fmla="*/ 2147483647 h 572"/>
              <a:gd name="T4" fmla="*/ 2147483647 w 540"/>
              <a:gd name="T5" fmla="*/ 2147483647 h 572"/>
              <a:gd name="T6" fmla="*/ 2147483647 w 540"/>
              <a:gd name="T7" fmla="*/ 2147483647 h 572"/>
              <a:gd name="T8" fmla="*/ 2147483647 w 540"/>
              <a:gd name="T9" fmla="*/ 2147483647 h 572"/>
              <a:gd name="T10" fmla="*/ 2147483647 w 540"/>
              <a:gd name="T11" fmla="*/ 2147483647 h 572"/>
              <a:gd name="T12" fmla="*/ 2147483647 w 540"/>
              <a:gd name="T13" fmla="*/ 2147483647 h 572"/>
              <a:gd name="T14" fmla="*/ 2147483647 w 540"/>
              <a:gd name="T15" fmla="*/ 2147483647 h 572"/>
              <a:gd name="T16" fmla="*/ 2147483647 w 540"/>
              <a:gd name="T17" fmla="*/ 2147483647 h 572"/>
              <a:gd name="T18" fmla="*/ 2147483647 w 540"/>
              <a:gd name="T19" fmla="*/ 2147483647 h 572"/>
              <a:gd name="T20" fmla="*/ 2147483647 w 540"/>
              <a:gd name="T21" fmla="*/ 2147483647 h 572"/>
              <a:gd name="T22" fmla="*/ 2147483647 w 540"/>
              <a:gd name="T23" fmla="*/ 2147483647 h 572"/>
              <a:gd name="T24" fmla="*/ 2147483647 w 540"/>
              <a:gd name="T25" fmla="*/ 2147483647 h 572"/>
              <a:gd name="T26" fmla="*/ 2147483647 w 540"/>
              <a:gd name="T27" fmla="*/ 2147483647 h 572"/>
              <a:gd name="T28" fmla="*/ 2147483647 w 540"/>
              <a:gd name="T29" fmla="*/ 2147483647 h 572"/>
              <a:gd name="T30" fmla="*/ 2147483647 w 540"/>
              <a:gd name="T31" fmla="*/ 2147483647 h 572"/>
              <a:gd name="T32" fmla="*/ 2147483647 w 540"/>
              <a:gd name="T33" fmla="*/ 2147483647 h 572"/>
              <a:gd name="T34" fmla="*/ 2147483647 w 540"/>
              <a:gd name="T35" fmla="*/ 2147483647 h 572"/>
              <a:gd name="T36" fmla="*/ 2147483647 w 540"/>
              <a:gd name="T37" fmla="*/ 2147483647 h 572"/>
              <a:gd name="T38" fmla="*/ 2147483647 w 540"/>
              <a:gd name="T39" fmla="*/ 2147483647 h 572"/>
              <a:gd name="T40" fmla="*/ 2147483647 w 540"/>
              <a:gd name="T41" fmla="*/ 2147483647 h 572"/>
              <a:gd name="T42" fmla="*/ 2147483647 w 540"/>
              <a:gd name="T43" fmla="*/ 2147483647 h 572"/>
              <a:gd name="T44" fmla="*/ 2147483647 w 540"/>
              <a:gd name="T45" fmla="*/ 2147483647 h 572"/>
              <a:gd name="T46" fmla="*/ 2147483647 w 540"/>
              <a:gd name="T47" fmla="*/ 2147483647 h 572"/>
              <a:gd name="T48" fmla="*/ 2147483647 w 540"/>
              <a:gd name="T49" fmla="*/ 2147483647 h 572"/>
              <a:gd name="T50" fmla="*/ 2147483647 w 540"/>
              <a:gd name="T51" fmla="*/ 2147483647 h 572"/>
              <a:gd name="T52" fmla="*/ 2147483647 w 540"/>
              <a:gd name="T53" fmla="*/ 2147483647 h 572"/>
              <a:gd name="T54" fmla="*/ 2147483647 w 540"/>
              <a:gd name="T55" fmla="*/ 2147483647 h 572"/>
              <a:gd name="T56" fmla="*/ 2147483647 w 540"/>
              <a:gd name="T57" fmla="*/ 2147483647 h 572"/>
              <a:gd name="T58" fmla="*/ 2147483647 w 540"/>
              <a:gd name="T59" fmla="*/ 2147483647 h 572"/>
              <a:gd name="T60" fmla="*/ 2147483647 w 540"/>
              <a:gd name="T61" fmla="*/ 2147483647 h 572"/>
              <a:gd name="T62" fmla="*/ 2147483647 w 540"/>
              <a:gd name="T63" fmla="*/ 0 h 572"/>
              <a:gd name="T64" fmla="*/ 0 w 540"/>
              <a:gd name="T65" fmla="*/ 2147483647 h 572"/>
              <a:gd name="T66" fmla="*/ 2147483647 w 540"/>
              <a:gd name="T67" fmla="*/ 2147483647 h 572"/>
              <a:gd name="T68" fmla="*/ 2147483647 w 540"/>
              <a:gd name="T69" fmla="*/ 2147483647 h 572"/>
              <a:gd name="T70" fmla="*/ 2147483647 w 540"/>
              <a:gd name="T71" fmla="*/ 2147483647 h 572"/>
              <a:gd name="T72" fmla="*/ 2147483647 w 540"/>
              <a:gd name="T73" fmla="*/ 2147483647 h 572"/>
              <a:gd name="T74" fmla="*/ 2147483647 w 540"/>
              <a:gd name="T75" fmla="*/ 2147483647 h 572"/>
              <a:gd name="T76" fmla="*/ 2147483647 w 540"/>
              <a:gd name="T77" fmla="*/ 2147483647 h 572"/>
              <a:gd name="T78" fmla="*/ 2147483647 w 540"/>
              <a:gd name="T79" fmla="*/ 2147483647 h 572"/>
              <a:gd name="T80" fmla="*/ 2147483647 w 540"/>
              <a:gd name="T81" fmla="*/ 2147483647 h 572"/>
              <a:gd name="T82" fmla="*/ 2147483647 w 540"/>
              <a:gd name="T83" fmla="*/ 2147483647 h 572"/>
              <a:gd name="T84" fmla="*/ 2147483647 w 540"/>
              <a:gd name="T85" fmla="*/ 2147483647 h 572"/>
              <a:gd name="T86" fmla="*/ 2147483647 w 540"/>
              <a:gd name="T87" fmla="*/ 2147483647 h 572"/>
              <a:gd name="T88" fmla="*/ 2147483647 w 540"/>
              <a:gd name="T89" fmla="*/ 2147483647 h 572"/>
              <a:gd name="T90" fmla="*/ 2147483647 w 540"/>
              <a:gd name="T91" fmla="*/ 2147483647 h 572"/>
              <a:gd name="T92" fmla="*/ 2147483647 w 540"/>
              <a:gd name="T93" fmla="*/ 2147483647 h 572"/>
              <a:gd name="T94" fmla="*/ 2147483647 w 540"/>
              <a:gd name="T95" fmla="*/ 2147483647 h 572"/>
              <a:gd name="T96" fmla="*/ 2147483647 w 540"/>
              <a:gd name="T97" fmla="*/ 2147483647 h 572"/>
              <a:gd name="T98" fmla="*/ 2147483647 w 540"/>
              <a:gd name="T99" fmla="*/ 2147483647 h 572"/>
              <a:gd name="T100" fmla="*/ 2147483647 w 540"/>
              <a:gd name="T101" fmla="*/ 2147483647 h 57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0" h="572">
                <a:moveTo>
                  <a:pt x="498" y="518"/>
                </a:moveTo>
                <a:lnTo>
                  <a:pt x="494" y="488"/>
                </a:lnTo>
                <a:lnTo>
                  <a:pt x="534" y="346"/>
                </a:lnTo>
                <a:lnTo>
                  <a:pt x="540" y="344"/>
                </a:lnTo>
                <a:lnTo>
                  <a:pt x="512" y="336"/>
                </a:lnTo>
                <a:lnTo>
                  <a:pt x="510" y="312"/>
                </a:lnTo>
                <a:lnTo>
                  <a:pt x="494" y="288"/>
                </a:lnTo>
                <a:lnTo>
                  <a:pt x="476" y="280"/>
                </a:lnTo>
                <a:lnTo>
                  <a:pt x="474" y="262"/>
                </a:lnTo>
                <a:lnTo>
                  <a:pt x="460" y="238"/>
                </a:lnTo>
                <a:lnTo>
                  <a:pt x="460" y="232"/>
                </a:lnTo>
                <a:lnTo>
                  <a:pt x="428" y="216"/>
                </a:lnTo>
                <a:lnTo>
                  <a:pt x="428" y="210"/>
                </a:lnTo>
                <a:lnTo>
                  <a:pt x="418" y="206"/>
                </a:lnTo>
                <a:lnTo>
                  <a:pt x="418" y="198"/>
                </a:lnTo>
                <a:lnTo>
                  <a:pt x="406" y="194"/>
                </a:lnTo>
                <a:lnTo>
                  <a:pt x="406" y="180"/>
                </a:lnTo>
                <a:lnTo>
                  <a:pt x="374" y="160"/>
                </a:lnTo>
                <a:lnTo>
                  <a:pt x="362" y="142"/>
                </a:lnTo>
                <a:lnTo>
                  <a:pt x="332" y="128"/>
                </a:lnTo>
                <a:lnTo>
                  <a:pt x="328" y="120"/>
                </a:lnTo>
                <a:lnTo>
                  <a:pt x="310" y="102"/>
                </a:lnTo>
                <a:lnTo>
                  <a:pt x="298" y="80"/>
                </a:lnTo>
                <a:lnTo>
                  <a:pt x="290" y="66"/>
                </a:lnTo>
                <a:lnTo>
                  <a:pt x="276" y="68"/>
                </a:lnTo>
                <a:lnTo>
                  <a:pt x="238" y="42"/>
                </a:lnTo>
                <a:lnTo>
                  <a:pt x="248" y="20"/>
                </a:lnTo>
                <a:lnTo>
                  <a:pt x="258" y="12"/>
                </a:lnTo>
                <a:lnTo>
                  <a:pt x="260" y="0"/>
                </a:lnTo>
                <a:lnTo>
                  <a:pt x="0" y="30"/>
                </a:lnTo>
                <a:lnTo>
                  <a:pt x="84" y="324"/>
                </a:lnTo>
                <a:lnTo>
                  <a:pt x="102" y="350"/>
                </a:lnTo>
                <a:lnTo>
                  <a:pt x="100" y="362"/>
                </a:lnTo>
                <a:lnTo>
                  <a:pt x="112" y="368"/>
                </a:lnTo>
                <a:lnTo>
                  <a:pt x="96" y="388"/>
                </a:lnTo>
                <a:lnTo>
                  <a:pt x="96" y="418"/>
                </a:lnTo>
                <a:lnTo>
                  <a:pt x="104" y="440"/>
                </a:lnTo>
                <a:lnTo>
                  <a:pt x="104" y="510"/>
                </a:lnTo>
                <a:lnTo>
                  <a:pt x="124" y="552"/>
                </a:lnTo>
                <a:lnTo>
                  <a:pt x="136" y="564"/>
                </a:lnTo>
                <a:lnTo>
                  <a:pt x="424" y="548"/>
                </a:lnTo>
                <a:lnTo>
                  <a:pt x="428" y="566"/>
                </a:lnTo>
                <a:lnTo>
                  <a:pt x="434" y="572"/>
                </a:lnTo>
                <a:lnTo>
                  <a:pt x="446" y="570"/>
                </a:lnTo>
                <a:lnTo>
                  <a:pt x="448" y="546"/>
                </a:lnTo>
                <a:lnTo>
                  <a:pt x="440" y="524"/>
                </a:lnTo>
                <a:lnTo>
                  <a:pt x="448" y="514"/>
                </a:lnTo>
                <a:lnTo>
                  <a:pt x="498" y="518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5" name="Freeform 668"/>
          <p:cNvSpPr>
            <a:spLocks/>
          </p:cNvSpPr>
          <p:nvPr/>
        </p:nvSpPr>
        <p:spPr bwMode="auto">
          <a:xfrm>
            <a:off x="1527175" y="3727450"/>
            <a:ext cx="1079500" cy="1270000"/>
          </a:xfrm>
          <a:custGeom>
            <a:avLst/>
            <a:gdLst>
              <a:gd name="T0" fmla="*/ 2147483647 w 680"/>
              <a:gd name="T1" fmla="*/ 2147483647 h 800"/>
              <a:gd name="T2" fmla="*/ 2147483647 w 680"/>
              <a:gd name="T3" fmla="*/ 2147483647 h 800"/>
              <a:gd name="T4" fmla="*/ 2147483647 w 680"/>
              <a:gd name="T5" fmla="*/ 2147483647 h 800"/>
              <a:gd name="T6" fmla="*/ 2147483647 w 680"/>
              <a:gd name="T7" fmla="*/ 2147483647 h 800"/>
              <a:gd name="T8" fmla="*/ 0 w 680"/>
              <a:gd name="T9" fmla="*/ 2147483647 h 800"/>
              <a:gd name="T10" fmla="*/ 0 w 680"/>
              <a:gd name="T11" fmla="*/ 2147483647 h 800"/>
              <a:gd name="T12" fmla="*/ 2147483647 w 680"/>
              <a:gd name="T13" fmla="*/ 2147483647 h 800"/>
              <a:gd name="T14" fmla="*/ 2147483647 w 680"/>
              <a:gd name="T15" fmla="*/ 2147483647 h 800"/>
              <a:gd name="T16" fmla="*/ 2147483647 w 680"/>
              <a:gd name="T17" fmla="*/ 2147483647 h 800"/>
              <a:gd name="T18" fmla="*/ 2147483647 w 680"/>
              <a:gd name="T19" fmla="*/ 2147483647 h 800"/>
              <a:gd name="T20" fmla="*/ 2147483647 w 680"/>
              <a:gd name="T21" fmla="*/ 2147483647 h 800"/>
              <a:gd name="T22" fmla="*/ 2147483647 w 680"/>
              <a:gd name="T23" fmla="*/ 2147483647 h 800"/>
              <a:gd name="T24" fmla="*/ 2147483647 w 680"/>
              <a:gd name="T25" fmla="*/ 2147483647 h 800"/>
              <a:gd name="T26" fmla="*/ 2147483647 w 680"/>
              <a:gd name="T27" fmla="*/ 2147483647 h 800"/>
              <a:gd name="T28" fmla="*/ 2147483647 w 680"/>
              <a:gd name="T29" fmla="*/ 2147483647 h 800"/>
              <a:gd name="T30" fmla="*/ 2147483647 w 680"/>
              <a:gd name="T31" fmla="*/ 2147483647 h 800"/>
              <a:gd name="T32" fmla="*/ 2147483647 w 680"/>
              <a:gd name="T33" fmla="*/ 2147483647 h 800"/>
              <a:gd name="T34" fmla="*/ 2147483647 w 680"/>
              <a:gd name="T35" fmla="*/ 2147483647 h 800"/>
              <a:gd name="T36" fmla="*/ 2147483647 w 680"/>
              <a:gd name="T37" fmla="*/ 2147483647 h 800"/>
              <a:gd name="T38" fmla="*/ 2147483647 w 680"/>
              <a:gd name="T39" fmla="*/ 2147483647 h 800"/>
              <a:gd name="T40" fmla="*/ 2147483647 w 680"/>
              <a:gd name="T41" fmla="*/ 2147483647 h 800"/>
              <a:gd name="T42" fmla="*/ 2147483647 w 680"/>
              <a:gd name="T43" fmla="*/ 2147483647 h 800"/>
              <a:gd name="T44" fmla="*/ 2147483647 w 680"/>
              <a:gd name="T45" fmla="*/ 2147483647 h 800"/>
              <a:gd name="T46" fmla="*/ 2147483647 w 680"/>
              <a:gd name="T47" fmla="*/ 2147483647 h 800"/>
              <a:gd name="T48" fmla="*/ 2147483647 w 680"/>
              <a:gd name="T49" fmla="*/ 2147483647 h 800"/>
              <a:gd name="T50" fmla="*/ 2147483647 w 680"/>
              <a:gd name="T51" fmla="*/ 2147483647 h 800"/>
              <a:gd name="T52" fmla="*/ 2147483647 w 680"/>
              <a:gd name="T53" fmla="*/ 2147483647 h 800"/>
              <a:gd name="T54" fmla="*/ 2147483647 w 680"/>
              <a:gd name="T55" fmla="*/ 2147483647 h 800"/>
              <a:gd name="T56" fmla="*/ 2147483647 w 680"/>
              <a:gd name="T57" fmla="*/ 2147483647 h 800"/>
              <a:gd name="T58" fmla="*/ 2147483647 w 680"/>
              <a:gd name="T59" fmla="*/ 2147483647 h 800"/>
              <a:gd name="T60" fmla="*/ 2147483647 w 680"/>
              <a:gd name="T61" fmla="*/ 2147483647 h 800"/>
              <a:gd name="T62" fmla="*/ 2147483647 w 680"/>
              <a:gd name="T63" fmla="*/ 2147483647 h 800"/>
              <a:gd name="T64" fmla="*/ 2147483647 w 680"/>
              <a:gd name="T65" fmla="*/ 2147483647 h 800"/>
              <a:gd name="T66" fmla="*/ 2147483647 w 680"/>
              <a:gd name="T67" fmla="*/ 2147483647 h 800"/>
              <a:gd name="T68" fmla="*/ 2147483647 w 680"/>
              <a:gd name="T69" fmla="*/ 2147483647 h 800"/>
              <a:gd name="T70" fmla="*/ 2147483647 w 680"/>
              <a:gd name="T71" fmla="*/ 2147483647 h 800"/>
              <a:gd name="T72" fmla="*/ 2147483647 w 680"/>
              <a:gd name="T73" fmla="*/ 2147483647 h 800"/>
              <a:gd name="T74" fmla="*/ 2147483647 w 680"/>
              <a:gd name="T75" fmla="*/ 2147483647 h 800"/>
              <a:gd name="T76" fmla="*/ 2147483647 w 680"/>
              <a:gd name="T77" fmla="*/ 0 h 800"/>
              <a:gd name="T78" fmla="*/ 2147483647 w 680"/>
              <a:gd name="T79" fmla="*/ 2147483647 h 8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80" h="800">
                <a:moveTo>
                  <a:pt x="260" y="16"/>
                </a:moveTo>
                <a:lnTo>
                  <a:pt x="680" y="88"/>
                </a:lnTo>
                <a:lnTo>
                  <a:pt x="574" y="800"/>
                </a:lnTo>
                <a:lnTo>
                  <a:pt x="372" y="766"/>
                </a:lnTo>
                <a:lnTo>
                  <a:pt x="0" y="540"/>
                </a:lnTo>
                <a:lnTo>
                  <a:pt x="0" y="528"/>
                </a:lnTo>
                <a:lnTo>
                  <a:pt x="12" y="518"/>
                </a:lnTo>
                <a:lnTo>
                  <a:pt x="26" y="524"/>
                </a:lnTo>
                <a:lnTo>
                  <a:pt x="38" y="508"/>
                </a:lnTo>
                <a:lnTo>
                  <a:pt x="40" y="494"/>
                </a:lnTo>
                <a:lnTo>
                  <a:pt x="20" y="476"/>
                </a:lnTo>
                <a:lnTo>
                  <a:pt x="26" y="460"/>
                </a:lnTo>
                <a:lnTo>
                  <a:pt x="22" y="448"/>
                </a:lnTo>
                <a:lnTo>
                  <a:pt x="24" y="436"/>
                </a:lnTo>
                <a:lnTo>
                  <a:pt x="34" y="436"/>
                </a:lnTo>
                <a:lnTo>
                  <a:pt x="50" y="420"/>
                </a:lnTo>
                <a:lnTo>
                  <a:pt x="52" y="404"/>
                </a:lnTo>
                <a:lnTo>
                  <a:pt x="58" y="400"/>
                </a:lnTo>
                <a:lnTo>
                  <a:pt x="60" y="370"/>
                </a:lnTo>
                <a:lnTo>
                  <a:pt x="72" y="364"/>
                </a:lnTo>
                <a:lnTo>
                  <a:pt x="78" y="354"/>
                </a:lnTo>
                <a:lnTo>
                  <a:pt x="110" y="340"/>
                </a:lnTo>
                <a:lnTo>
                  <a:pt x="102" y="314"/>
                </a:lnTo>
                <a:lnTo>
                  <a:pt x="90" y="302"/>
                </a:lnTo>
                <a:lnTo>
                  <a:pt x="74" y="254"/>
                </a:lnTo>
                <a:lnTo>
                  <a:pt x="80" y="222"/>
                </a:lnTo>
                <a:lnTo>
                  <a:pt x="86" y="220"/>
                </a:lnTo>
                <a:lnTo>
                  <a:pt x="88" y="146"/>
                </a:lnTo>
                <a:lnTo>
                  <a:pt x="96" y="128"/>
                </a:lnTo>
                <a:lnTo>
                  <a:pt x="92" y="118"/>
                </a:lnTo>
                <a:lnTo>
                  <a:pt x="98" y="108"/>
                </a:lnTo>
                <a:lnTo>
                  <a:pt x="114" y="96"/>
                </a:lnTo>
                <a:lnTo>
                  <a:pt x="124" y="102"/>
                </a:lnTo>
                <a:lnTo>
                  <a:pt x="132" y="102"/>
                </a:lnTo>
                <a:lnTo>
                  <a:pt x="140" y="118"/>
                </a:lnTo>
                <a:lnTo>
                  <a:pt x="148" y="120"/>
                </a:lnTo>
                <a:lnTo>
                  <a:pt x="154" y="118"/>
                </a:lnTo>
                <a:lnTo>
                  <a:pt x="166" y="102"/>
                </a:lnTo>
                <a:lnTo>
                  <a:pt x="186" y="0"/>
                </a:lnTo>
                <a:lnTo>
                  <a:pt x="260" y="16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6" name="Freeform 669"/>
          <p:cNvSpPr>
            <a:spLocks/>
          </p:cNvSpPr>
          <p:nvPr/>
        </p:nvSpPr>
        <p:spPr bwMode="auto">
          <a:xfrm>
            <a:off x="5411788" y="4394200"/>
            <a:ext cx="571500" cy="971550"/>
          </a:xfrm>
          <a:custGeom>
            <a:avLst/>
            <a:gdLst>
              <a:gd name="T0" fmla="*/ 2147483647 w 360"/>
              <a:gd name="T1" fmla="*/ 2147483647 h 612"/>
              <a:gd name="T2" fmla="*/ 2147483647 w 360"/>
              <a:gd name="T3" fmla="*/ 2147483647 h 612"/>
              <a:gd name="T4" fmla="*/ 2147483647 w 360"/>
              <a:gd name="T5" fmla="*/ 2147483647 h 612"/>
              <a:gd name="T6" fmla="*/ 2147483647 w 360"/>
              <a:gd name="T7" fmla="*/ 2147483647 h 612"/>
              <a:gd name="T8" fmla="*/ 2147483647 w 360"/>
              <a:gd name="T9" fmla="*/ 2147483647 h 612"/>
              <a:gd name="T10" fmla="*/ 2147483647 w 360"/>
              <a:gd name="T11" fmla="*/ 2147483647 h 612"/>
              <a:gd name="T12" fmla="*/ 2147483647 w 360"/>
              <a:gd name="T13" fmla="*/ 2147483647 h 612"/>
              <a:gd name="T14" fmla="*/ 2147483647 w 360"/>
              <a:gd name="T15" fmla="*/ 2147483647 h 612"/>
              <a:gd name="T16" fmla="*/ 2147483647 w 360"/>
              <a:gd name="T17" fmla="*/ 2147483647 h 612"/>
              <a:gd name="T18" fmla="*/ 2147483647 w 360"/>
              <a:gd name="T19" fmla="*/ 2147483647 h 612"/>
              <a:gd name="T20" fmla="*/ 2147483647 w 360"/>
              <a:gd name="T21" fmla="*/ 2147483647 h 612"/>
              <a:gd name="T22" fmla="*/ 2147483647 w 360"/>
              <a:gd name="T23" fmla="*/ 2147483647 h 612"/>
              <a:gd name="T24" fmla="*/ 0 w 360"/>
              <a:gd name="T25" fmla="*/ 2147483647 h 612"/>
              <a:gd name="T26" fmla="*/ 2147483647 w 360"/>
              <a:gd name="T27" fmla="*/ 2147483647 h 612"/>
              <a:gd name="T28" fmla="*/ 2147483647 w 360"/>
              <a:gd name="T29" fmla="*/ 2147483647 h 612"/>
              <a:gd name="T30" fmla="*/ 2147483647 w 360"/>
              <a:gd name="T31" fmla="*/ 2147483647 h 612"/>
              <a:gd name="T32" fmla="*/ 2147483647 w 360"/>
              <a:gd name="T33" fmla="*/ 2147483647 h 612"/>
              <a:gd name="T34" fmla="*/ 2147483647 w 360"/>
              <a:gd name="T35" fmla="*/ 2147483647 h 612"/>
              <a:gd name="T36" fmla="*/ 2147483647 w 360"/>
              <a:gd name="T37" fmla="*/ 2147483647 h 612"/>
              <a:gd name="T38" fmla="*/ 2147483647 w 360"/>
              <a:gd name="T39" fmla="*/ 2147483647 h 612"/>
              <a:gd name="T40" fmla="*/ 2147483647 w 360"/>
              <a:gd name="T41" fmla="*/ 2147483647 h 612"/>
              <a:gd name="T42" fmla="*/ 2147483647 w 360"/>
              <a:gd name="T43" fmla="*/ 2147483647 h 612"/>
              <a:gd name="T44" fmla="*/ 2147483647 w 360"/>
              <a:gd name="T45" fmla="*/ 2147483647 h 612"/>
              <a:gd name="T46" fmla="*/ 2147483647 w 360"/>
              <a:gd name="T47" fmla="*/ 2147483647 h 612"/>
              <a:gd name="T48" fmla="*/ 2147483647 w 360"/>
              <a:gd name="T49" fmla="*/ 2147483647 h 612"/>
              <a:gd name="T50" fmla="*/ 2147483647 w 360"/>
              <a:gd name="T51" fmla="*/ 2147483647 h 612"/>
              <a:gd name="T52" fmla="*/ 2147483647 w 360"/>
              <a:gd name="T53" fmla="*/ 2147483647 h 612"/>
              <a:gd name="T54" fmla="*/ 2147483647 w 360"/>
              <a:gd name="T55" fmla="*/ 2147483647 h 612"/>
              <a:gd name="T56" fmla="*/ 2147483647 w 360"/>
              <a:gd name="T57" fmla="*/ 2147483647 h 612"/>
              <a:gd name="T58" fmla="*/ 2147483647 w 360"/>
              <a:gd name="T59" fmla="*/ 2147483647 h 612"/>
              <a:gd name="T60" fmla="*/ 2147483647 w 360"/>
              <a:gd name="T61" fmla="*/ 2147483647 h 612"/>
              <a:gd name="T62" fmla="*/ 2147483647 w 360"/>
              <a:gd name="T63" fmla="*/ 2147483647 h 612"/>
              <a:gd name="T64" fmla="*/ 2147483647 w 360"/>
              <a:gd name="T65" fmla="*/ 2147483647 h 612"/>
              <a:gd name="T66" fmla="*/ 2147483647 w 360"/>
              <a:gd name="T67" fmla="*/ 2147483647 h 612"/>
              <a:gd name="T68" fmla="*/ 2147483647 w 360"/>
              <a:gd name="T69" fmla="*/ 2147483647 h 612"/>
              <a:gd name="T70" fmla="*/ 2147483647 w 360"/>
              <a:gd name="T71" fmla="*/ 2147483647 h 612"/>
              <a:gd name="T72" fmla="*/ 2147483647 w 360"/>
              <a:gd name="T73" fmla="*/ 2147483647 h 612"/>
              <a:gd name="T74" fmla="*/ 2147483647 w 360"/>
              <a:gd name="T75" fmla="*/ 2147483647 h 612"/>
              <a:gd name="T76" fmla="*/ 2147483647 w 360"/>
              <a:gd name="T77" fmla="*/ 2147483647 h 612"/>
              <a:gd name="T78" fmla="*/ 2147483647 w 360"/>
              <a:gd name="T79" fmla="*/ 2147483647 h 612"/>
              <a:gd name="T80" fmla="*/ 2147483647 w 360"/>
              <a:gd name="T81" fmla="*/ 2147483647 h 612"/>
              <a:gd name="T82" fmla="*/ 2147483647 w 360"/>
              <a:gd name="T83" fmla="*/ 2147483647 h 612"/>
              <a:gd name="T84" fmla="*/ 2147483647 w 360"/>
              <a:gd name="T85" fmla="*/ 2147483647 h 612"/>
              <a:gd name="T86" fmla="*/ 2147483647 w 360"/>
              <a:gd name="T87" fmla="*/ 2147483647 h 612"/>
              <a:gd name="T88" fmla="*/ 2147483647 w 360"/>
              <a:gd name="T89" fmla="*/ 2147483647 h 612"/>
              <a:gd name="T90" fmla="*/ 2147483647 w 360"/>
              <a:gd name="T91" fmla="*/ 2147483647 h 612"/>
              <a:gd name="T92" fmla="*/ 2147483647 w 360"/>
              <a:gd name="T93" fmla="*/ 2147483647 h 612"/>
              <a:gd name="T94" fmla="*/ 2147483647 w 360"/>
              <a:gd name="T95" fmla="*/ 2147483647 h 612"/>
              <a:gd name="T96" fmla="*/ 2147483647 w 360"/>
              <a:gd name="T97" fmla="*/ 2147483647 h 612"/>
              <a:gd name="T98" fmla="*/ 2147483647 w 360"/>
              <a:gd name="T99" fmla="*/ 2147483647 h 612"/>
              <a:gd name="T100" fmla="*/ 2147483647 w 360"/>
              <a:gd name="T101" fmla="*/ 2147483647 h 612"/>
              <a:gd name="T102" fmla="*/ 2147483647 w 360"/>
              <a:gd name="T103" fmla="*/ 2147483647 h 612"/>
              <a:gd name="T104" fmla="*/ 2147483647 w 360"/>
              <a:gd name="T105" fmla="*/ 2147483647 h 612"/>
              <a:gd name="T106" fmla="*/ 2147483647 w 360"/>
              <a:gd name="T107" fmla="*/ 2147483647 h 612"/>
              <a:gd name="T108" fmla="*/ 2147483647 w 360"/>
              <a:gd name="T109" fmla="*/ 2147483647 h 612"/>
              <a:gd name="T110" fmla="*/ 2147483647 w 360"/>
              <a:gd name="T111" fmla="*/ 2147483647 h 612"/>
              <a:gd name="T112" fmla="*/ 2147483647 w 360"/>
              <a:gd name="T113" fmla="*/ 0 h 612"/>
              <a:gd name="T114" fmla="*/ 2147483647 w 360"/>
              <a:gd name="T115" fmla="*/ 2147483647 h 612"/>
              <a:gd name="T116" fmla="*/ 2147483647 w 360"/>
              <a:gd name="T117" fmla="*/ 2147483647 h 61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60" h="612">
                <a:moveTo>
                  <a:pt x="360" y="588"/>
                </a:moveTo>
                <a:lnTo>
                  <a:pt x="294" y="588"/>
                </a:lnTo>
                <a:lnTo>
                  <a:pt x="270" y="602"/>
                </a:lnTo>
                <a:lnTo>
                  <a:pt x="254" y="598"/>
                </a:lnTo>
                <a:lnTo>
                  <a:pt x="230" y="612"/>
                </a:lnTo>
                <a:lnTo>
                  <a:pt x="220" y="586"/>
                </a:lnTo>
                <a:lnTo>
                  <a:pt x="206" y="574"/>
                </a:lnTo>
                <a:lnTo>
                  <a:pt x="200" y="562"/>
                </a:lnTo>
                <a:lnTo>
                  <a:pt x="210" y="520"/>
                </a:lnTo>
                <a:lnTo>
                  <a:pt x="2" y="528"/>
                </a:lnTo>
                <a:lnTo>
                  <a:pt x="2" y="530"/>
                </a:lnTo>
                <a:lnTo>
                  <a:pt x="10" y="520"/>
                </a:lnTo>
                <a:lnTo>
                  <a:pt x="0" y="496"/>
                </a:lnTo>
                <a:lnTo>
                  <a:pt x="14" y="490"/>
                </a:lnTo>
                <a:lnTo>
                  <a:pt x="18" y="478"/>
                </a:lnTo>
                <a:lnTo>
                  <a:pt x="14" y="464"/>
                </a:lnTo>
                <a:lnTo>
                  <a:pt x="24" y="454"/>
                </a:lnTo>
                <a:lnTo>
                  <a:pt x="30" y="424"/>
                </a:lnTo>
                <a:lnTo>
                  <a:pt x="58" y="398"/>
                </a:lnTo>
                <a:lnTo>
                  <a:pt x="56" y="382"/>
                </a:lnTo>
                <a:lnTo>
                  <a:pt x="64" y="382"/>
                </a:lnTo>
                <a:lnTo>
                  <a:pt x="76" y="358"/>
                </a:lnTo>
                <a:lnTo>
                  <a:pt x="54" y="342"/>
                </a:lnTo>
                <a:lnTo>
                  <a:pt x="54" y="330"/>
                </a:lnTo>
                <a:lnTo>
                  <a:pt x="46" y="318"/>
                </a:lnTo>
                <a:lnTo>
                  <a:pt x="56" y="312"/>
                </a:lnTo>
                <a:lnTo>
                  <a:pt x="46" y="304"/>
                </a:lnTo>
                <a:lnTo>
                  <a:pt x="54" y="282"/>
                </a:lnTo>
                <a:lnTo>
                  <a:pt x="44" y="278"/>
                </a:lnTo>
                <a:lnTo>
                  <a:pt x="46" y="272"/>
                </a:lnTo>
                <a:lnTo>
                  <a:pt x="44" y="258"/>
                </a:lnTo>
                <a:lnTo>
                  <a:pt x="50" y="252"/>
                </a:lnTo>
                <a:lnTo>
                  <a:pt x="50" y="240"/>
                </a:lnTo>
                <a:lnTo>
                  <a:pt x="42" y="234"/>
                </a:lnTo>
                <a:lnTo>
                  <a:pt x="46" y="214"/>
                </a:lnTo>
                <a:lnTo>
                  <a:pt x="34" y="204"/>
                </a:lnTo>
                <a:lnTo>
                  <a:pt x="42" y="200"/>
                </a:lnTo>
                <a:lnTo>
                  <a:pt x="42" y="194"/>
                </a:lnTo>
                <a:lnTo>
                  <a:pt x="34" y="188"/>
                </a:lnTo>
                <a:lnTo>
                  <a:pt x="50" y="172"/>
                </a:lnTo>
                <a:lnTo>
                  <a:pt x="54" y="154"/>
                </a:lnTo>
                <a:lnTo>
                  <a:pt x="48" y="148"/>
                </a:lnTo>
                <a:lnTo>
                  <a:pt x="68" y="140"/>
                </a:lnTo>
                <a:lnTo>
                  <a:pt x="68" y="132"/>
                </a:lnTo>
                <a:lnTo>
                  <a:pt x="60" y="126"/>
                </a:lnTo>
                <a:lnTo>
                  <a:pt x="70" y="120"/>
                </a:lnTo>
                <a:lnTo>
                  <a:pt x="72" y="110"/>
                </a:lnTo>
                <a:lnTo>
                  <a:pt x="78" y="110"/>
                </a:lnTo>
                <a:lnTo>
                  <a:pt x="78" y="98"/>
                </a:lnTo>
                <a:lnTo>
                  <a:pt x="98" y="90"/>
                </a:lnTo>
                <a:lnTo>
                  <a:pt x="94" y="64"/>
                </a:lnTo>
                <a:lnTo>
                  <a:pt x="98" y="50"/>
                </a:lnTo>
                <a:lnTo>
                  <a:pt x="108" y="50"/>
                </a:lnTo>
                <a:lnTo>
                  <a:pt x="108" y="40"/>
                </a:lnTo>
                <a:lnTo>
                  <a:pt x="126" y="26"/>
                </a:lnTo>
                <a:lnTo>
                  <a:pt x="122" y="14"/>
                </a:lnTo>
                <a:lnTo>
                  <a:pt x="340" y="0"/>
                </a:lnTo>
                <a:lnTo>
                  <a:pt x="352" y="14"/>
                </a:lnTo>
                <a:lnTo>
                  <a:pt x="360" y="588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7" name="Freeform 670"/>
          <p:cNvSpPr>
            <a:spLocks/>
          </p:cNvSpPr>
          <p:nvPr/>
        </p:nvSpPr>
        <p:spPr bwMode="auto">
          <a:xfrm>
            <a:off x="3517900" y="2170113"/>
            <a:ext cx="1112838" cy="749300"/>
          </a:xfrm>
          <a:custGeom>
            <a:avLst/>
            <a:gdLst>
              <a:gd name="T0" fmla="*/ 2147483647 w 701"/>
              <a:gd name="T1" fmla="*/ 2147483647 h 472"/>
              <a:gd name="T2" fmla="*/ 2147483647 w 701"/>
              <a:gd name="T3" fmla="*/ 0 h 472"/>
              <a:gd name="T4" fmla="*/ 0 w 701"/>
              <a:gd name="T5" fmla="*/ 2147483647 h 472"/>
              <a:gd name="T6" fmla="*/ 2147483647 w 701"/>
              <a:gd name="T7" fmla="*/ 2147483647 h 472"/>
              <a:gd name="T8" fmla="*/ 2147483647 w 701"/>
              <a:gd name="T9" fmla="*/ 2147483647 h 472"/>
              <a:gd name="T10" fmla="*/ 2147483647 w 701"/>
              <a:gd name="T11" fmla="*/ 2147483647 h 472"/>
              <a:gd name="T12" fmla="*/ 2147483647 w 701"/>
              <a:gd name="T13" fmla="*/ 2147483647 h 472"/>
              <a:gd name="T14" fmla="*/ 2147483647 w 701"/>
              <a:gd name="T15" fmla="*/ 2147483647 h 472"/>
              <a:gd name="T16" fmla="*/ 2147483647 w 701"/>
              <a:gd name="T17" fmla="*/ 2147483647 h 472"/>
              <a:gd name="T18" fmla="*/ 2147483647 w 701"/>
              <a:gd name="T19" fmla="*/ 2147483647 h 472"/>
              <a:gd name="T20" fmla="*/ 2147483647 w 701"/>
              <a:gd name="T21" fmla="*/ 2147483647 h 472"/>
              <a:gd name="T22" fmla="*/ 2147483647 w 701"/>
              <a:gd name="T23" fmla="*/ 2147483647 h 472"/>
              <a:gd name="T24" fmla="*/ 2147483647 w 701"/>
              <a:gd name="T25" fmla="*/ 2147483647 h 472"/>
              <a:gd name="T26" fmla="*/ 2147483647 w 701"/>
              <a:gd name="T27" fmla="*/ 2147483647 h 472"/>
              <a:gd name="T28" fmla="*/ 2147483647 w 701"/>
              <a:gd name="T29" fmla="*/ 2147483647 h 472"/>
              <a:gd name="T30" fmla="*/ 2147483647 w 701"/>
              <a:gd name="T31" fmla="*/ 2147483647 h 472"/>
              <a:gd name="T32" fmla="*/ 2147483647 w 701"/>
              <a:gd name="T33" fmla="*/ 2147483647 h 472"/>
              <a:gd name="T34" fmla="*/ 2147483647 w 701"/>
              <a:gd name="T35" fmla="*/ 2147483647 h 472"/>
              <a:gd name="T36" fmla="*/ 2147483647 w 701"/>
              <a:gd name="T37" fmla="*/ 2147483647 h 472"/>
              <a:gd name="T38" fmla="*/ 2147483647 w 701"/>
              <a:gd name="T39" fmla="*/ 2147483647 h 472"/>
              <a:gd name="T40" fmla="*/ 2147483647 w 701"/>
              <a:gd name="T41" fmla="*/ 2147483647 h 472"/>
              <a:gd name="T42" fmla="*/ 2147483647 w 701"/>
              <a:gd name="T43" fmla="*/ 2147483647 h 472"/>
              <a:gd name="T44" fmla="*/ 2147483647 w 701"/>
              <a:gd name="T45" fmla="*/ 2147483647 h 472"/>
              <a:gd name="T46" fmla="*/ 2147483647 w 701"/>
              <a:gd name="T47" fmla="*/ 2147483647 h 472"/>
              <a:gd name="T48" fmla="*/ 2147483647 w 701"/>
              <a:gd name="T49" fmla="*/ 2147483647 h 472"/>
              <a:gd name="T50" fmla="*/ 2147483647 w 701"/>
              <a:gd name="T51" fmla="*/ 2147483647 h 472"/>
              <a:gd name="T52" fmla="*/ 2147483647 w 701"/>
              <a:gd name="T53" fmla="*/ 2147483647 h 472"/>
              <a:gd name="T54" fmla="*/ 2147483647 w 701"/>
              <a:gd name="T55" fmla="*/ 2147483647 h 472"/>
              <a:gd name="T56" fmla="*/ 2147483647 w 701"/>
              <a:gd name="T57" fmla="*/ 2147483647 h 472"/>
              <a:gd name="T58" fmla="*/ 2147483647 w 701"/>
              <a:gd name="T59" fmla="*/ 2147483647 h 472"/>
              <a:gd name="T60" fmla="*/ 2147483647 w 701"/>
              <a:gd name="T61" fmla="*/ 2147483647 h 472"/>
              <a:gd name="T62" fmla="*/ 2147483647 w 701"/>
              <a:gd name="T63" fmla="*/ 2147483647 h 472"/>
              <a:gd name="T64" fmla="*/ 2147483647 w 701"/>
              <a:gd name="T65" fmla="*/ 2147483647 h 472"/>
              <a:gd name="T66" fmla="*/ 2147483647 w 701"/>
              <a:gd name="T67" fmla="*/ 2147483647 h 472"/>
              <a:gd name="T68" fmla="*/ 2147483647 w 701"/>
              <a:gd name="T69" fmla="*/ 2147483647 h 472"/>
              <a:gd name="T70" fmla="*/ 2147483647 w 701"/>
              <a:gd name="T71" fmla="*/ 2147483647 h 472"/>
              <a:gd name="T72" fmla="*/ 2147483647 w 701"/>
              <a:gd name="T73" fmla="*/ 2147483647 h 472"/>
              <a:gd name="T74" fmla="*/ 2147483647 w 701"/>
              <a:gd name="T75" fmla="*/ 2147483647 h 472"/>
              <a:gd name="T76" fmla="*/ 2147483647 w 701"/>
              <a:gd name="T77" fmla="*/ 2147483647 h 47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01" h="472">
                <a:moveTo>
                  <a:pt x="658" y="36"/>
                </a:moveTo>
                <a:lnTo>
                  <a:pt x="36" y="0"/>
                </a:lnTo>
                <a:lnTo>
                  <a:pt x="0" y="370"/>
                </a:lnTo>
                <a:lnTo>
                  <a:pt x="510" y="404"/>
                </a:lnTo>
                <a:lnTo>
                  <a:pt x="520" y="416"/>
                </a:lnTo>
                <a:lnTo>
                  <a:pt x="554" y="434"/>
                </a:lnTo>
                <a:lnTo>
                  <a:pt x="562" y="434"/>
                </a:lnTo>
                <a:lnTo>
                  <a:pt x="568" y="424"/>
                </a:lnTo>
                <a:lnTo>
                  <a:pt x="624" y="424"/>
                </a:lnTo>
                <a:lnTo>
                  <a:pt x="636" y="436"/>
                </a:lnTo>
                <a:lnTo>
                  <a:pt x="674" y="450"/>
                </a:lnTo>
                <a:lnTo>
                  <a:pt x="682" y="470"/>
                </a:lnTo>
                <a:lnTo>
                  <a:pt x="694" y="472"/>
                </a:lnTo>
                <a:lnTo>
                  <a:pt x="694" y="466"/>
                </a:lnTo>
                <a:lnTo>
                  <a:pt x="690" y="458"/>
                </a:lnTo>
                <a:lnTo>
                  <a:pt x="692" y="454"/>
                </a:lnTo>
                <a:lnTo>
                  <a:pt x="680" y="442"/>
                </a:lnTo>
                <a:lnTo>
                  <a:pt x="694" y="410"/>
                </a:lnTo>
                <a:lnTo>
                  <a:pt x="698" y="394"/>
                </a:lnTo>
                <a:lnTo>
                  <a:pt x="696" y="382"/>
                </a:lnTo>
                <a:lnTo>
                  <a:pt x="688" y="380"/>
                </a:lnTo>
                <a:lnTo>
                  <a:pt x="690" y="378"/>
                </a:lnTo>
                <a:lnTo>
                  <a:pt x="686" y="374"/>
                </a:lnTo>
                <a:lnTo>
                  <a:pt x="692" y="372"/>
                </a:lnTo>
                <a:lnTo>
                  <a:pt x="692" y="362"/>
                </a:lnTo>
                <a:lnTo>
                  <a:pt x="686" y="354"/>
                </a:lnTo>
                <a:lnTo>
                  <a:pt x="686" y="346"/>
                </a:lnTo>
                <a:lnTo>
                  <a:pt x="700" y="346"/>
                </a:lnTo>
                <a:lnTo>
                  <a:pt x="701" y="118"/>
                </a:lnTo>
                <a:lnTo>
                  <a:pt x="696" y="108"/>
                </a:lnTo>
                <a:lnTo>
                  <a:pt x="682" y="104"/>
                </a:lnTo>
                <a:lnTo>
                  <a:pt x="668" y="80"/>
                </a:lnTo>
                <a:lnTo>
                  <a:pt x="670" y="74"/>
                </a:lnTo>
                <a:lnTo>
                  <a:pt x="686" y="62"/>
                </a:lnTo>
                <a:lnTo>
                  <a:pt x="692" y="50"/>
                </a:lnTo>
                <a:lnTo>
                  <a:pt x="694" y="38"/>
                </a:lnTo>
                <a:lnTo>
                  <a:pt x="658" y="3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8" name="Freeform 671"/>
          <p:cNvSpPr>
            <a:spLocks/>
          </p:cNvSpPr>
          <p:nvPr/>
        </p:nvSpPr>
        <p:spPr bwMode="auto">
          <a:xfrm>
            <a:off x="1590675" y="1284288"/>
            <a:ext cx="955675" cy="1536700"/>
          </a:xfrm>
          <a:custGeom>
            <a:avLst/>
            <a:gdLst>
              <a:gd name="T0" fmla="*/ 2147483647 w 602"/>
              <a:gd name="T1" fmla="*/ 2147483647 h 968"/>
              <a:gd name="T2" fmla="*/ 2147483647 w 602"/>
              <a:gd name="T3" fmla="*/ 2147483647 h 968"/>
              <a:gd name="T4" fmla="*/ 2147483647 w 602"/>
              <a:gd name="T5" fmla="*/ 2147483647 h 968"/>
              <a:gd name="T6" fmla="*/ 2147483647 w 602"/>
              <a:gd name="T7" fmla="*/ 2147483647 h 968"/>
              <a:gd name="T8" fmla="*/ 2147483647 w 602"/>
              <a:gd name="T9" fmla="*/ 2147483647 h 968"/>
              <a:gd name="T10" fmla="*/ 2147483647 w 602"/>
              <a:gd name="T11" fmla="*/ 2147483647 h 968"/>
              <a:gd name="T12" fmla="*/ 2147483647 w 602"/>
              <a:gd name="T13" fmla="*/ 2147483647 h 968"/>
              <a:gd name="T14" fmla="*/ 2147483647 w 602"/>
              <a:gd name="T15" fmla="*/ 2147483647 h 968"/>
              <a:gd name="T16" fmla="*/ 2147483647 w 602"/>
              <a:gd name="T17" fmla="*/ 2147483647 h 968"/>
              <a:gd name="T18" fmla="*/ 2147483647 w 602"/>
              <a:gd name="T19" fmla="*/ 2147483647 h 968"/>
              <a:gd name="T20" fmla="*/ 2147483647 w 602"/>
              <a:gd name="T21" fmla="*/ 2147483647 h 968"/>
              <a:gd name="T22" fmla="*/ 2147483647 w 602"/>
              <a:gd name="T23" fmla="*/ 2147483647 h 968"/>
              <a:gd name="T24" fmla="*/ 2147483647 w 602"/>
              <a:gd name="T25" fmla="*/ 2147483647 h 968"/>
              <a:gd name="T26" fmla="*/ 2147483647 w 602"/>
              <a:gd name="T27" fmla="*/ 2147483647 h 968"/>
              <a:gd name="T28" fmla="*/ 2147483647 w 602"/>
              <a:gd name="T29" fmla="*/ 2147483647 h 968"/>
              <a:gd name="T30" fmla="*/ 2147483647 w 602"/>
              <a:gd name="T31" fmla="*/ 2147483647 h 968"/>
              <a:gd name="T32" fmla="*/ 2147483647 w 602"/>
              <a:gd name="T33" fmla="*/ 2147483647 h 968"/>
              <a:gd name="T34" fmla="*/ 2147483647 w 602"/>
              <a:gd name="T35" fmla="*/ 2147483647 h 968"/>
              <a:gd name="T36" fmla="*/ 2147483647 w 602"/>
              <a:gd name="T37" fmla="*/ 2147483647 h 968"/>
              <a:gd name="T38" fmla="*/ 2147483647 w 602"/>
              <a:gd name="T39" fmla="*/ 2147483647 h 968"/>
              <a:gd name="T40" fmla="*/ 2147483647 w 602"/>
              <a:gd name="T41" fmla="*/ 2147483647 h 968"/>
              <a:gd name="T42" fmla="*/ 2147483647 w 602"/>
              <a:gd name="T43" fmla="*/ 2147483647 h 968"/>
              <a:gd name="T44" fmla="*/ 2147483647 w 602"/>
              <a:gd name="T45" fmla="*/ 2147483647 h 968"/>
              <a:gd name="T46" fmla="*/ 2147483647 w 602"/>
              <a:gd name="T47" fmla="*/ 2147483647 h 968"/>
              <a:gd name="T48" fmla="*/ 2147483647 w 602"/>
              <a:gd name="T49" fmla="*/ 2147483647 h 968"/>
              <a:gd name="T50" fmla="*/ 2147483647 w 602"/>
              <a:gd name="T51" fmla="*/ 2147483647 h 968"/>
              <a:gd name="T52" fmla="*/ 2147483647 w 602"/>
              <a:gd name="T53" fmla="*/ 2147483647 h 968"/>
              <a:gd name="T54" fmla="*/ 2147483647 w 602"/>
              <a:gd name="T55" fmla="*/ 2147483647 h 968"/>
              <a:gd name="T56" fmla="*/ 2147483647 w 602"/>
              <a:gd name="T57" fmla="*/ 2147483647 h 968"/>
              <a:gd name="T58" fmla="*/ 2147483647 w 602"/>
              <a:gd name="T59" fmla="*/ 2147483647 h 968"/>
              <a:gd name="T60" fmla="*/ 2147483647 w 602"/>
              <a:gd name="T61" fmla="*/ 2147483647 h 968"/>
              <a:gd name="T62" fmla="*/ 2147483647 w 602"/>
              <a:gd name="T63" fmla="*/ 2147483647 h 968"/>
              <a:gd name="T64" fmla="*/ 2147483647 w 602"/>
              <a:gd name="T65" fmla="*/ 2147483647 h 968"/>
              <a:gd name="T66" fmla="*/ 2147483647 w 602"/>
              <a:gd name="T67" fmla="*/ 2147483647 h 968"/>
              <a:gd name="T68" fmla="*/ 2147483647 w 602"/>
              <a:gd name="T69" fmla="*/ 2147483647 h 968"/>
              <a:gd name="T70" fmla="*/ 2147483647 w 602"/>
              <a:gd name="T71" fmla="*/ 2147483647 h 968"/>
              <a:gd name="T72" fmla="*/ 2147483647 w 602"/>
              <a:gd name="T73" fmla="*/ 2147483647 h 968"/>
              <a:gd name="T74" fmla="*/ 2147483647 w 602"/>
              <a:gd name="T75" fmla="*/ 2147483647 h 968"/>
              <a:gd name="T76" fmla="*/ 2147483647 w 602"/>
              <a:gd name="T77" fmla="*/ 2147483647 h 968"/>
              <a:gd name="T78" fmla="*/ 2147483647 w 602"/>
              <a:gd name="T79" fmla="*/ 2147483647 h 968"/>
              <a:gd name="T80" fmla="*/ 2147483647 w 602"/>
              <a:gd name="T81" fmla="*/ 2147483647 h 968"/>
              <a:gd name="T82" fmla="*/ 2147483647 w 602"/>
              <a:gd name="T83" fmla="*/ 0 h 968"/>
              <a:gd name="T84" fmla="*/ 2147483647 w 602"/>
              <a:gd name="T85" fmla="*/ 2147483647 h 968"/>
              <a:gd name="T86" fmla="*/ 2147483647 w 602"/>
              <a:gd name="T87" fmla="*/ 2147483647 h 968"/>
              <a:gd name="T88" fmla="*/ 2147483647 w 602"/>
              <a:gd name="T89" fmla="*/ 2147483647 h 968"/>
              <a:gd name="T90" fmla="*/ 2147483647 w 602"/>
              <a:gd name="T91" fmla="*/ 2147483647 h 968"/>
              <a:gd name="T92" fmla="*/ 2147483647 w 602"/>
              <a:gd name="T93" fmla="*/ 2147483647 h 968"/>
              <a:gd name="T94" fmla="*/ 2147483647 w 602"/>
              <a:gd name="T95" fmla="*/ 2147483647 h 968"/>
              <a:gd name="T96" fmla="*/ 2147483647 w 602"/>
              <a:gd name="T97" fmla="*/ 2147483647 h 968"/>
              <a:gd name="T98" fmla="*/ 2147483647 w 602"/>
              <a:gd name="T99" fmla="*/ 2147483647 h 968"/>
              <a:gd name="T100" fmla="*/ 2147483647 w 602"/>
              <a:gd name="T101" fmla="*/ 2147483647 h 968"/>
              <a:gd name="T102" fmla="*/ 0 w 602"/>
              <a:gd name="T103" fmla="*/ 2147483647 h 9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2" h="968">
                <a:moveTo>
                  <a:pt x="58" y="870"/>
                </a:moveTo>
                <a:lnTo>
                  <a:pt x="272" y="918"/>
                </a:lnTo>
                <a:lnTo>
                  <a:pt x="548" y="968"/>
                </a:lnTo>
                <a:lnTo>
                  <a:pt x="602" y="656"/>
                </a:lnTo>
                <a:lnTo>
                  <a:pt x="590" y="642"/>
                </a:lnTo>
                <a:lnTo>
                  <a:pt x="584" y="624"/>
                </a:lnTo>
                <a:lnTo>
                  <a:pt x="580" y="620"/>
                </a:lnTo>
                <a:lnTo>
                  <a:pt x="570" y="624"/>
                </a:lnTo>
                <a:lnTo>
                  <a:pt x="570" y="630"/>
                </a:lnTo>
                <a:lnTo>
                  <a:pt x="564" y="636"/>
                </a:lnTo>
                <a:lnTo>
                  <a:pt x="566" y="644"/>
                </a:lnTo>
                <a:lnTo>
                  <a:pt x="548" y="638"/>
                </a:lnTo>
                <a:lnTo>
                  <a:pt x="536" y="642"/>
                </a:lnTo>
                <a:lnTo>
                  <a:pt x="530" y="636"/>
                </a:lnTo>
                <a:lnTo>
                  <a:pt x="512" y="636"/>
                </a:lnTo>
                <a:lnTo>
                  <a:pt x="498" y="628"/>
                </a:lnTo>
                <a:lnTo>
                  <a:pt x="490" y="632"/>
                </a:lnTo>
                <a:lnTo>
                  <a:pt x="482" y="640"/>
                </a:lnTo>
                <a:lnTo>
                  <a:pt x="458" y="630"/>
                </a:lnTo>
                <a:lnTo>
                  <a:pt x="450" y="630"/>
                </a:lnTo>
                <a:lnTo>
                  <a:pt x="442" y="636"/>
                </a:lnTo>
                <a:lnTo>
                  <a:pt x="444" y="642"/>
                </a:lnTo>
                <a:lnTo>
                  <a:pt x="440" y="644"/>
                </a:lnTo>
                <a:lnTo>
                  <a:pt x="428" y="630"/>
                </a:lnTo>
                <a:lnTo>
                  <a:pt x="430" y="620"/>
                </a:lnTo>
                <a:lnTo>
                  <a:pt x="424" y="610"/>
                </a:lnTo>
                <a:lnTo>
                  <a:pt x="428" y="604"/>
                </a:lnTo>
                <a:lnTo>
                  <a:pt x="424" y="588"/>
                </a:lnTo>
                <a:lnTo>
                  <a:pt x="416" y="580"/>
                </a:lnTo>
                <a:lnTo>
                  <a:pt x="406" y="582"/>
                </a:lnTo>
                <a:lnTo>
                  <a:pt x="400" y="572"/>
                </a:lnTo>
                <a:lnTo>
                  <a:pt x="396" y="562"/>
                </a:lnTo>
                <a:lnTo>
                  <a:pt x="402" y="558"/>
                </a:lnTo>
                <a:lnTo>
                  <a:pt x="402" y="552"/>
                </a:lnTo>
                <a:lnTo>
                  <a:pt x="400" y="538"/>
                </a:lnTo>
                <a:lnTo>
                  <a:pt x="394" y="538"/>
                </a:lnTo>
                <a:lnTo>
                  <a:pt x="394" y="526"/>
                </a:lnTo>
                <a:lnTo>
                  <a:pt x="386" y="512"/>
                </a:lnTo>
                <a:lnTo>
                  <a:pt x="388" y="502"/>
                </a:lnTo>
                <a:lnTo>
                  <a:pt x="384" y="496"/>
                </a:lnTo>
                <a:lnTo>
                  <a:pt x="388" y="486"/>
                </a:lnTo>
                <a:lnTo>
                  <a:pt x="382" y="482"/>
                </a:lnTo>
                <a:lnTo>
                  <a:pt x="386" y="474"/>
                </a:lnTo>
                <a:lnTo>
                  <a:pt x="372" y="458"/>
                </a:lnTo>
                <a:lnTo>
                  <a:pt x="370" y="464"/>
                </a:lnTo>
                <a:lnTo>
                  <a:pt x="358" y="472"/>
                </a:lnTo>
                <a:lnTo>
                  <a:pt x="346" y="474"/>
                </a:lnTo>
                <a:lnTo>
                  <a:pt x="338" y="480"/>
                </a:lnTo>
                <a:lnTo>
                  <a:pt x="328" y="468"/>
                </a:lnTo>
                <a:lnTo>
                  <a:pt x="320" y="464"/>
                </a:lnTo>
                <a:lnTo>
                  <a:pt x="328" y="448"/>
                </a:lnTo>
                <a:lnTo>
                  <a:pt x="324" y="438"/>
                </a:lnTo>
                <a:lnTo>
                  <a:pt x="342" y="428"/>
                </a:lnTo>
                <a:lnTo>
                  <a:pt x="340" y="422"/>
                </a:lnTo>
                <a:lnTo>
                  <a:pt x="342" y="416"/>
                </a:lnTo>
                <a:lnTo>
                  <a:pt x="336" y="412"/>
                </a:lnTo>
                <a:lnTo>
                  <a:pt x="342" y="400"/>
                </a:lnTo>
                <a:lnTo>
                  <a:pt x="338" y="392"/>
                </a:lnTo>
                <a:lnTo>
                  <a:pt x="346" y="390"/>
                </a:lnTo>
                <a:lnTo>
                  <a:pt x="346" y="380"/>
                </a:lnTo>
                <a:lnTo>
                  <a:pt x="358" y="358"/>
                </a:lnTo>
                <a:lnTo>
                  <a:pt x="356" y="352"/>
                </a:lnTo>
                <a:lnTo>
                  <a:pt x="362" y="350"/>
                </a:lnTo>
                <a:lnTo>
                  <a:pt x="366" y="334"/>
                </a:lnTo>
                <a:lnTo>
                  <a:pt x="344" y="332"/>
                </a:lnTo>
                <a:lnTo>
                  <a:pt x="340" y="326"/>
                </a:lnTo>
                <a:lnTo>
                  <a:pt x="342" y="322"/>
                </a:lnTo>
                <a:lnTo>
                  <a:pt x="340" y="316"/>
                </a:lnTo>
                <a:lnTo>
                  <a:pt x="330" y="320"/>
                </a:lnTo>
                <a:lnTo>
                  <a:pt x="332" y="312"/>
                </a:lnTo>
                <a:lnTo>
                  <a:pt x="322" y="302"/>
                </a:lnTo>
                <a:lnTo>
                  <a:pt x="322" y="290"/>
                </a:lnTo>
                <a:lnTo>
                  <a:pt x="314" y="280"/>
                </a:lnTo>
                <a:lnTo>
                  <a:pt x="298" y="242"/>
                </a:lnTo>
                <a:lnTo>
                  <a:pt x="284" y="234"/>
                </a:lnTo>
                <a:lnTo>
                  <a:pt x="278" y="222"/>
                </a:lnTo>
                <a:lnTo>
                  <a:pt x="268" y="214"/>
                </a:lnTo>
                <a:lnTo>
                  <a:pt x="276" y="208"/>
                </a:lnTo>
                <a:lnTo>
                  <a:pt x="270" y="198"/>
                </a:lnTo>
                <a:lnTo>
                  <a:pt x="276" y="192"/>
                </a:lnTo>
                <a:lnTo>
                  <a:pt x="276" y="180"/>
                </a:lnTo>
                <a:lnTo>
                  <a:pt x="256" y="138"/>
                </a:lnTo>
                <a:lnTo>
                  <a:pt x="282" y="18"/>
                </a:lnTo>
                <a:lnTo>
                  <a:pt x="202" y="0"/>
                </a:lnTo>
                <a:lnTo>
                  <a:pt x="126" y="318"/>
                </a:lnTo>
                <a:lnTo>
                  <a:pt x="132" y="346"/>
                </a:lnTo>
                <a:lnTo>
                  <a:pt x="124" y="354"/>
                </a:lnTo>
                <a:lnTo>
                  <a:pt x="134" y="390"/>
                </a:lnTo>
                <a:lnTo>
                  <a:pt x="152" y="402"/>
                </a:lnTo>
                <a:lnTo>
                  <a:pt x="154" y="424"/>
                </a:lnTo>
                <a:lnTo>
                  <a:pt x="130" y="450"/>
                </a:lnTo>
                <a:lnTo>
                  <a:pt x="120" y="472"/>
                </a:lnTo>
                <a:lnTo>
                  <a:pt x="104" y="488"/>
                </a:lnTo>
                <a:lnTo>
                  <a:pt x="102" y="500"/>
                </a:lnTo>
                <a:lnTo>
                  <a:pt x="94" y="510"/>
                </a:lnTo>
                <a:lnTo>
                  <a:pt x="80" y="518"/>
                </a:lnTo>
                <a:lnTo>
                  <a:pt x="56" y="546"/>
                </a:lnTo>
                <a:lnTo>
                  <a:pt x="52" y="570"/>
                </a:lnTo>
                <a:lnTo>
                  <a:pt x="70" y="578"/>
                </a:lnTo>
                <a:lnTo>
                  <a:pt x="76" y="592"/>
                </a:lnTo>
                <a:lnTo>
                  <a:pt x="66" y="600"/>
                </a:lnTo>
                <a:lnTo>
                  <a:pt x="68" y="610"/>
                </a:lnTo>
                <a:lnTo>
                  <a:pt x="54" y="632"/>
                </a:lnTo>
                <a:lnTo>
                  <a:pt x="0" y="858"/>
                </a:lnTo>
                <a:lnTo>
                  <a:pt x="58" y="87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9" name="Freeform 672"/>
          <p:cNvSpPr>
            <a:spLocks/>
          </p:cNvSpPr>
          <p:nvPr/>
        </p:nvSpPr>
        <p:spPr bwMode="auto">
          <a:xfrm>
            <a:off x="2606675" y="3068638"/>
            <a:ext cx="1174750" cy="922337"/>
          </a:xfrm>
          <a:custGeom>
            <a:avLst/>
            <a:gdLst>
              <a:gd name="T0" fmla="*/ 2147483647 w 740"/>
              <a:gd name="T1" fmla="*/ 2147483647 h 581"/>
              <a:gd name="T2" fmla="*/ 0 w 740"/>
              <a:gd name="T3" fmla="*/ 2147483647 h 581"/>
              <a:gd name="T4" fmla="*/ 2147483647 w 740"/>
              <a:gd name="T5" fmla="*/ 0 h 581"/>
              <a:gd name="T6" fmla="*/ 2147483647 w 740"/>
              <a:gd name="T7" fmla="*/ 2147483647 h 581"/>
              <a:gd name="T8" fmla="*/ 2147483647 w 740"/>
              <a:gd name="T9" fmla="*/ 2147483647 h 581"/>
              <a:gd name="T10" fmla="*/ 2147483647 w 740"/>
              <a:gd name="T11" fmla="*/ 2147483647 h 581"/>
              <a:gd name="T12" fmla="*/ 2147483647 w 740"/>
              <a:gd name="T13" fmla="*/ 2147483647 h 5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40" h="581">
                <a:moveTo>
                  <a:pt x="494" y="563"/>
                </a:moveTo>
                <a:lnTo>
                  <a:pt x="0" y="503"/>
                </a:lnTo>
                <a:lnTo>
                  <a:pt x="76" y="0"/>
                </a:lnTo>
                <a:lnTo>
                  <a:pt x="550" y="58"/>
                </a:lnTo>
                <a:lnTo>
                  <a:pt x="740" y="74"/>
                </a:lnTo>
                <a:lnTo>
                  <a:pt x="702" y="581"/>
                </a:lnTo>
                <a:lnTo>
                  <a:pt x="494" y="563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0" name="Freeform 673"/>
          <p:cNvSpPr>
            <a:spLocks/>
          </p:cNvSpPr>
          <p:nvPr/>
        </p:nvSpPr>
        <p:spPr bwMode="auto">
          <a:xfrm>
            <a:off x="2860675" y="4079875"/>
            <a:ext cx="2233613" cy="2187575"/>
          </a:xfrm>
          <a:custGeom>
            <a:avLst/>
            <a:gdLst>
              <a:gd name="T0" fmla="*/ 2147483647 w 1407"/>
              <a:gd name="T1" fmla="*/ 2147483647 h 1378"/>
              <a:gd name="T2" fmla="*/ 2147483647 w 1407"/>
              <a:gd name="T3" fmla="*/ 2147483647 h 1378"/>
              <a:gd name="T4" fmla="*/ 2147483647 w 1407"/>
              <a:gd name="T5" fmla="*/ 2147483647 h 1378"/>
              <a:gd name="T6" fmla="*/ 2147483647 w 1407"/>
              <a:gd name="T7" fmla="*/ 2147483647 h 1378"/>
              <a:gd name="T8" fmla="*/ 2147483647 w 1407"/>
              <a:gd name="T9" fmla="*/ 2147483647 h 1378"/>
              <a:gd name="T10" fmla="*/ 2147483647 w 1407"/>
              <a:gd name="T11" fmla="*/ 2147483647 h 1378"/>
              <a:gd name="T12" fmla="*/ 2147483647 w 1407"/>
              <a:gd name="T13" fmla="*/ 2147483647 h 1378"/>
              <a:gd name="T14" fmla="*/ 2147483647 w 1407"/>
              <a:gd name="T15" fmla="*/ 2147483647 h 1378"/>
              <a:gd name="T16" fmla="*/ 2147483647 w 1407"/>
              <a:gd name="T17" fmla="*/ 2147483647 h 1378"/>
              <a:gd name="T18" fmla="*/ 2147483647 w 1407"/>
              <a:gd name="T19" fmla="*/ 2147483647 h 1378"/>
              <a:gd name="T20" fmla="*/ 2147483647 w 1407"/>
              <a:gd name="T21" fmla="*/ 2147483647 h 1378"/>
              <a:gd name="T22" fmla="*/ 2147483647 w 1407"/>
              <a:gd name="T23" fmla="*/ 2147483647 h 1378"/>
              <a:gd name="T24" fmla="*/ 2147483647 w 1407"/>
              <a:gd name="T25" fmla="*/ 2147483647 h 1378"/>
              <a:gd name="T26" fmla="*/ 2147483647 w 1407"/>
              <a:gd name="T27" fmla="*/ 2147483647 h 1378"/>
              <a:gd name="T28" fmla="*/ 2147483647 w 1407"/>
              <a:gd name="T29" fmla="*/ 2147483647 h 1378"/>
              <a:gd name="T30" fmla="*/ 2147483647 w 1407"/>
              <a:gd name="T31" fmla="*/ 2147483647 h 1378"/>
              <a:gd name="T32" fmla="*/ 2147483647 w 1407"/>
              <a:gd name="T33" fmla="*/ 2147483647 h 1378"/>
              <a:gd name="T34" fmla="*/ 2147483647 w 1407"/>
              <a:gd name="T35" fmla="*/ 2147483647 h 1378"/>
              <a:gd name="T36" fmla="*/ 2147483647 w 1407"/>
              <a:gd name="T37" fmla="*/ 2147483647 h 1378"/>
              <a:gd name="T38" fmla="*/ 2147483647 w 1407"/>
              <a:gd name="T39" fmla="*/ 2147483647 h 1378"/>
              <a:gd name="T40" fmla="*/ 2147483647 w 1407"/>
              <a:gd name="T41" fmla="*/ 2147483647 h 1378"/>
              <a:gd name="T42" fmla="*/ 2147483647 w 1407"/>
              <a:gd name="T43" fmla="*/ 2147483647 h 1378"/>
              <a:gd name="T44" fmla="*/ 2147483647 w 1407"/>
              <a:gd name="T45" fmla="*/ 2147483647 h 1378"/>
              <a:gd name="T46" fmla="*/ 2147483647 w 1407"/>
              <a:gd name="T47" fmla="*/ 2147483647 h 1378"/>
              <a:gd name="T48" fmla="*/ 2147483647 w 1407"/>
              <a:gd name="T49" fmla="*/ 2147483647 h 1378"/>
              <a:gd name="T50" fmla="*/ 2147483647 w 1407"/>
              <a:gd name="T51" fmla="*/ 2147483647 h 1378"/>
              <a:gd name="T52" fmla="*/ 2147483647 w 1407"/>
              <a:gd name="T53" fmla="*/ 2147483647 h 1378"/>
              <a:gd name="T54" fmla="*/ 2147483647 w 1407"/>
              <a:gd name="T55" fmla="*/ 2147483647 h 1378"/>
              <a:gd name="T56" fmla="*/ 2147483647 w 1407"/>
              <a:gd name="T57" fmla="*/ 2147483647 h 1378"/>
              <a:gd name="T58" fmla="*/ 2147483647 w 1407"/>
              <a:gd name="T59" fmla="*/ 2147483647 h 1378"/>
              <a:gd name="T60" fmla="*/ 2147483647 w 1407"/>
              <a:gd name="T61" fmla="*/ 2147483647 h 1378"/>
              <a:gd name="T62" fmla="*/ 2147483647 w 1407"/>
              <a:gd name="T63" fmla="*/ 2147483647 h 1378"/>
              <a:gd name="T64" fmla="*/ 2147483647 w 1407"/>
              <a:gd name="T65" fmla="*/ 2147483647 h 1378"/>
              <a:gd name="T66" fmla="*/ 2147483647 w 1407"/>
              <a:gd name="T67" fmla="*/ 2147483647 h 1378"/>
              <a:gd name="T68" fmla="*/ 2147483647 w 1407"/>
              <a:gd name="T69" fmla="*/ 2147483647 h 1378"/>
              <a:gd name="T70" fmla="*/ 2147483647 w 1407"/>
              <a:gd name="T71" fmla="*/ 2147483647 h 1378"/>
              <a:gd name="T72" fmla="*/ 2147483647 w 1407"/>
              <a:gd name="T73" fmla="*/ 2147483647 h 1378"/>
              <a:gd name="T74" fmla="*/ 2147483647 w 1407"/>
              <a:gd name="T75" fmla="*/ 2147483647 h 1378"/>
              <a:gd name="T76" fmla="*/ 2147483647 w 1407"/>
              <a:gd name="T77" fmla="*/ 2147483647 h 1378"/>
              <a:gd name="T78" fmla="*/ 2147483647 w 1407"/>
              <a:gd name="T79" fmla="*/ 2147483647 h 1378"/>
              <a:gd name="T80" fmla="*/ 2147483647 w 1407"/>
              <a:gd name="T81" fmla="*/ 2147483647 h 1378"/>
              <a:gd name="T82" fmla="*/ 2147483647 w 1407"/>
              <a:gd name="T83" fmla="*/ 2147483647 h 1378"/>
              <a:gd name="T84" fmla="*/ 2147483647 w 1407"/>
              <a:gd name="T85" fmla="*/ 2147483647 h 1378"/>
              <a:gd name="T86" fmla="*/ 2147483647 w 1407"/>
              <a:gd name="T87" fmla="*/ 2147483647 h 1378"/>
              <a:gd name="T88" fmla="*/ 2147483647 w 1407"/>
              <a:gd name="T89" fmla="*/ 2147483647 h 1378"/>
              <a:gd name="T90" fmla="*/ 2147483647 w 1407"/>
              <a:gd name="T91" fmla="*/ 2147483647 h 1378"/>
              <a:gd name="T92" fmla="*/ 2147483647 w 1407"/>
              <a:gd name="T93" fmla="*/ 2147483647 h 1378"/>
              <a:gd name="T94" fmla="*/ 2147483647 w 1407"/>
              <a:gd name="T95" fmla="*/ 2147483647 h 1378"/>
              <a:gd name="T96" fmla="*/ 2147483647 w 1407"/>
              <a:gd name="T97" fmla="*/ 2147483647 h 1378"/>
              <a:gd name="T98" fmla="*/ 2147483647 w 1407"/>
              <a:gd name="T99" fmla="*/ 2147483647 h 1378"/>
              <a:gd name="T100" fmla="*/ 2147483647 w 1407"/>
              <a:gd name="T101" fmla="*/ 2147483647 h 1378"/>
              <a:gd name="T102" fmla="*/ 2147483647 w 1407"/>
              <a:gd name="T103" fmla="*/ 2147483647 h 1378"/>
              <a:gd name="T104" fmla="*/ 2147483647 w 1407"/>
              <a:gd name="T105" fmla="*/ 2147483647 h 1378"/>
              <a:gd name="T106" fmla="*/ 2147483647 w 1407"/>
              <a:gd name="T107" fmla="*/ 2147483647 h 1378"/>
              <a:gd name="T108" fmla="*/ 2147483647 w 1407"/>
              <a:gd name="T109" fmla="*/ 2147483647 h 1378"/>
              <a:gd name="T110" fmla="*/ 2147483647 w 1407"/>
              <a:gd name="T111" fmla="*/ 2147483647 h 137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07" h="1378">
                <a:moveTo>
                  <a:pt x="4" y="552"/>
                </a:moveTo>
                <a:lnTo>
                  <a:pt x="30" y="572"/>
                </a:lnTo>
                <a:lnTo>
                  <a:pt x="42" y="598"/>
                </a:lnTo>
                <a:lnTo>
                  <a:pt x="64" y="612"/>
                </a:lnTo>
                <a:lnTo>
                  <a:pt x="80" y="638"/>
                </a:lnTo>
                <a:lnTo>
                  <a:pt x="168" y="722"/>
                </a:lnTo>
                <a:lnTo>
                  <a:pt x="186" y="824"/>
                </a:lnTo>
                <a:lnTo>
                  <a:pt x="210" y="866"/>
                </a:lnTo>
                <a:lnTo>
                  <a:pt x="290" y="938"/>
                </a:lnTo>
                <a:lnTo>
                  <a:pt x="336" y="950"/>
                </a:lnTo>
                <a:lnTo>
                  <a:pt x="398" y="854"/>
                </a:lnTo>
                <a:lnTo>
                  <a:pt x="422" y="848"/>
                </a:lnTo>
                <a:lnTo>
                  <a:pt x="442" y="854"/>
                </a:lnTo>
                <a:lnTo>
                  <a:pt x="532" y="858"/>
                </a:lnTo>
                <a:lnTo>
                  <a:pt x="610" y="950"/>
                </a:lnTo>
                <a:lnTo>
                  <a:pt x="644" y="1046"/>
                </a:lnTo>
                <a:lnTo>
                  <a:pt x="676" y="1084"/>
                </a:lnTo>
                <a:lnTo>
                  <a:pt x="692" y="1122"/>
                </a:lnTo>
                <a:lnTo>
                  <a:pt x="726" y="1148"/>
                </a:lnTo>
                <a:lnTo>
                  <a:pt x="752" y="1246"/>
                </a:lnTo>
                <a:lnTo>
                  <a:pt x="786" y="1300"/>
                </a:lnTo>
                <a:lnTo>
                  <a:pt x="820" y="1324"/>
                </a:lnTo>
                <a:lnTo>
                  <a:pt x="850" y="1330"/>
                </a:lnTo>
                <a:lnTo>
                  <a:pt x="880" y="1348"/>
                </a:lnTo>
                <a:lnTo>
                  <a:pt x="936" y="1354"/>
                </a:lnTo>
                <a:lnTo>
                  <a:pt x="974" y="1374"/>
                </a:lnTo>
                <a:lnTo>
                  <a:pt x="1010" y="1378"/>
                </a:lnTo>
                <a:lnTo>
                  <a:pt x="1012" y="1372"/>
                </a:lnTo>
                <a:lnTo>
                  <a:pt x="1004" y="1366"/>
                </a:lnTo>
                <a:lnTo>
                  <a:pt x="990" y="1328"/>
                </a:lnTo>
                <a:lnTo>
                  <a:pt x="988" y="1324"/>
                </a:lnTo>
                <a:lnTo>
                  <a:pt x="976" y="1250"/>
                </a:lnTo>
                <a:lnTo>
                  <a:pt x="984" y="1244"/>
                </a:lnTo>
                <a:lnTo>
                  <a:pt x="986" y="1220"/>
                </a:lnTo>
                <a:lnTo>
                  <a:pt x="984" y="1216"/>
                </a:lnTo>
                <a:lnTo>
                  <a:pt x="970" y="1214"/>
                </a:lnTo>
                <a:lnTo>
                  <a:pt x="964" y="1210"/>
                </a:lnTo>
                <a:lnTo>
                  <a:pt x="968" y="1202"/>
                </a:lnTo>
                <a:lnTo>
                  <a:pt x="982" y="1202"/>
                </a:lnTo>
                <a:lnTo>
                  <a:pt x="988" y="1208"/>
                </a:lnTo>
                <a:lnTo>
                  <a:pt x="998" y="1202"/>
                </a:lnTo>
                <a:lnTo>
                  <a:pt x="1004" y="1160"/>
                </a:lnTo>
                <a:lnTo>
                  <a:pt x="992" y="1140"/>
                </a:lnTo>
                <a:lnTo>
                  <a:pt x="1022" y="1134"/>
                </a:lnTo>
                <a:lnTo>
                  <a:pt x="1032" y="1114"/>
                </a:lnTo>
                <a:lnTo>
                  <a:pt x="1032" y="1110"/>
                </a:lnTo>
                <a:lnTo>
                  <a:pt x="1020" y="1112"/>
                </a:lnTo>
                <a:lnTo>
                  <a:pt x="1020" y="1102"/>
                </a:lnTo>
                <a:lnTo>
                  <a:pt x="1040" y="1092"/>
                </a:lnTo>
                <a:lnTo>
                  <a:pt x="1048" y="1092"/>
                </a:lnTo>
                <a:lnTo>
                  <a:pt x="1060" y="1080"/>
                </a:lnTo>
                <a:lnTo>
                  <a:pt x="1062" y="1072"/>
                </a:lnTo>
                <a:lnTo>
                  <a:pt x="1066" y="1068"/>
                </a:lnTo>
                <a:lnTo>
                  <a:pt x="1086" y="1066"/>
                </a:lnTo>
                <a:lnTo>
                  <a:pt x="1094" y="1062"/>
                </a:lnTo>
                <a:lnTo>
                  <a:pt x="1096" y="1052"/>
                </a:lnTo>
                <a:lnTo>
                  <a:pt x="1084" y="1042"/>
                </a:lnTo>
                <a:lnTo>
                  <a:pt x="1084" y="1034"/>
                </a:lnTo>
                <a:lnTo>
                  <a:pt x="1088" y="1028"/>
                </a:lnTo>
                <a:lnTo>
                  <a:pt x="1098" y="1032"/>
                </a:lnTo>
                <a:lnTo>
                  <a:pt x="1104" y="1038"/>
                </a:lnTo>
                <a:lnTo>
                  <a:pt x="1106" y="1036"/>
                </a:lnTo>
                <a:lnTo>
                  <a:pt x="1106" y="1028"/>
                </a:lnTo>
                <a:lnTo>
                  <a:pt x="1108" y="1024"/>
                </a:lnTo>
                <a:lnTo>
                  <a:pt x="1114" y="1026"/>
                </a:lnTo>
                <a:lnTo>
                  <a:pt x="1117" y="1036"/>
                </a:lnTo>
                <a:lnTo>
                  <a:pt x="1121" y="1036"/>
                </a:lnTo>
                <a:lnTo>
                  <a:pt x="1127" y="1032"/>
                </a:lnTo>
                <a:lnTo>
                  <a:pt x="1131" y="1024"/>
                </a:lnTo>
                <a:lnTo>
                  <a:pt x="1133" y="1022"/>
                </a:lnTo>
                <a:lnTo>
                  <a:pt x="1137" y="1038"/>
                </a:lnTo>
                <a:lnTo>
                  <a:pt x="1169" y="1028"/>
                </a:lnTo>
                <a:lnTo>
                  <a:pt x="1175" y="1030"/>
                </a:lnTo>
                <a:lnTo>
                  <a:pt x="1173" y="1032"/>
                </a:lnTo>
                <a:lnTo>
                  <a:pt x="1127" y="1052"/>
                </a:lnTo>
                <a:lnTo>
                  <a:pt x="1123" y="1058"/>
                </a:lnTo>
                <a:lnTo>
                  <a:pt x="1127" y="1060"/>
                </a:lnTo>
                <a:lnTo>
                  <a:pt x="1233" y="1002"/>
                </a:lnTo>
                <a:lnTo>
                  <a:pt x="1251" y="960"/>
                </a:lnTo>
                <a:lnTo>
                  <a:pt x="1253" y="896"/>
                </a:lnTo>
                <a:lnTo>
                  <a:pt x="1259" y="890"/>
                </a:lnTo>
                <a:lnTo>
                  <a:pt x="1265" y="886"/>
                </a:lnTo>
                <a:lnTo>
                  <a:pt x="1271" y="886"/>
                </a:lnTo>
                <a:lnTo>
                  <a:pt x="1271" y="910"/>
                </a:lnTo>
                <a:lnTo>
                  <a:pt x="1285" y="910"/>
                </a:lnTo>
                <a:lnTo>
                  <a:pt x="1283" y="920"/>
                </a:lnTo>
                <a:lnTo>
                  <a:pt x="1269" y="924"/>
                </a:lnTo>
                <a:lnTo>
                  <a:pt x="1275" y="926"/>
                </a:lnTo>
                <a:lnTo>
                  <a:pt x="1337" y="898"/>
                </a:lnTo>
                <a:lnTo>
                  <a:pt x="1373" y="896"/>
                </a:lnTo>
                <a:lnTo>
                  <a:pt x="1361" y="882"/>
                </a:lnTo>
                <a:lnTo>
                  <a:pt x="1373" y="872"/>
                </a:lnTo>
                <a:lnTo>
                  <a:pt x="1379" y="860"/>
                </a:lnTo>
                <a:lnTo>
                  <a:pt x="1385" y="850"/>
                </a:lnTo>
                <a:lnTo>
                  <a:pt x="1389" y="840"/>
                </a:lnTo>
                <a:lnTo>
                  <a:pt x="1387" y="822"/>
                </a:lnTo>
                <a:lnTo>
                  <a:pt x="1381" y="814"/>
                </a:lnTo>
                <a:lnTo>
                  <a:pt x="1387" y="802"/>
                </a:lnTo>
                <a:lnTo>
                  <a:pt x="1383" y="788"/>
                </a:lnTo>
                <a:lnTo>
                  <a:pt x="1401" y="754"/>
                </a:lnTo>
                <a:lnTo>
                  <a:pt x="1401" y="746"/>
                </a:lnTo>
                <a:lnTo>
                  <a:pt x="1405" y="740"/>
                </a:lnTo>
                <a:lnTo>
                  <a:pt x="1401" y="732"/>
                </a:lnTo>
                <a:lnTo>
                  <a:pt x="1407" y="728"/>
                </a:lnTo>
                <a:lnTo>
                  <a:pt x="1401" y="720"/>
                </a:lnTo>
                <a:lnTo>
                  <a:pt x="1403" y="708"/>
                </a:lnTo>
                <a:lnTo>
                  <a:pt x="1401" y="708"/>
                </a:lnTo>
                <a:lnTo>
                  <a:pt x="1397" y="706"/>
                </a:lnTo>
                <a:lnTo>
                  <a:pt x="1389" y="692"/>
                </a:lnTo>
                <a:lnTo>
                  <a:pt x="1391" y="684"/>
                </a:lnTo>
                <a:lnTo>
                  <a:pt x="1381" y="672"/>
                </a:lnTo>
                <a:lnTo>
                  <a:pt x="1383" y="668"/>
                </a:lnTo>
                <a:lnTo>
                  <a:pt x="1371" y="658"/>
                </a:lnTo>
                <a:lnTo>
                  <a:pt x="1373" y="644"/>
                </a:lnTo>
                <a:lnTo>
                  <a:pt x="1371" y="632"/>
                </a:lnTo>
                <a:lnTo>
                  <a:pt x="1347" y="606"/>
                </a:lnTo>
                <a:lnTo>
                  <a:pt x="1345" y="410"/>
                </a:lnTo>
                <a:lnTo>
                  <a:pt x="1331" y="404"/>
                </a:lnTo>
                <a:lnTo>
                  <a:pt x="1309" y="408"/>
                </a:lnTo>
                <a:lnTo>
                  <a:pt x="1301" y="398"/>
                </a:lnTo>
                <a:lnTo>
                  <a:pt x="1259" y="384"/>
                </a:lnTo>
                <a:lnTo>
                  <a:pt x="1249" y="370"/>
                </a:lnTo>
                <a:lnTo>
                  <a:pt x="1223" y="358"/>
                </a:lnTo>
                <a:lnTo>
                  <a:pt x="1211" y="370"/>
                </a:lnTo>
                <a:lnTo>
                  <a:pt x="1189" y="368"/>
                </a:lnTo>
                <a:lnTo>
                  <a:pt x="1183" y="360"/>
                </a:lnTo>
                <a:lnTo>
                  <a:pt x="1165" y="366"/>
                </a:lnTo>
                <a:lnTo>
                  <a:pt x="1165" y="372"/>
                </a:lnTo>
                <a:lnTo>
                  <a:pt x="1147" y="366"/>
                </a:lnTo>
                <a:lnTo>
                  <a:pt x="1125" y="374"/>
                </a:lnTo>
                <a:lnTo>
                  <a:pt x="1119" y="382"/>
                </a:lnTo>
                <a:lnTo>
                  <a:pt x="1112" y="382"/>
                </a:lnTo>
                <a:lnTo>
                  <a:pt x="1108" y="390"/>
                </a:lnTo>
                <a:lnTo>
                  <a:pt x="1100" y="380"/>
                </a:lnTo>
                <a:lnTo>
                  <a:pt x="1070" y="370"/>
                </a:lnTo>
                <a:lnTo>
                  <a:pt x="1060" y="360"/>
                </a:lnTo>
                <a:lnTo>
                  <a:pt x="1030" y="370"/>
                </a:lnTo>
                <a:lnTo>
                  <a:pt x="1032" y="374"/>
                </a:lnTo>
                <a:lnTo>
                  <a:pt x="1024" y="386"/>
                </a:lnTo>
                <a:lnTo>
                  <a:pt x="1016" y="376"/>
                </a:lnTo>
                <a:lnTo>
                  <a:pt x="1016" y="364"/>
                </a:lnTo>
                <a:lnTo>
                  <a:pt x="992" y="372"/>
                </a:lnTo>
                <a:lnTo>
                  <a:pt x="988" y="362"/>
                </a:lnTo>
                <a:lnTo>
                  <a:pt x="976" y="362"/>
                </a:lnTo>
                <a:lnTo>
                  <a:pt x="976" y="354"/>
                </a:lnTo>
                <a:lnTo>
                  <a:pt x="970" y="350"/>
                </a:lnTo>
                <a:lnTo>
                  <a:pt x="946" y="366"/>
                </a:lnTo>
                <a:lnTo>
                  <a:pt x="936" y="362"/>
                </a:lnTo>
                <a:lnTo>
                  <a:pt x="938" y="350"/>
                </a:lnTo>
                <a:lnTo>
                  <a:pt x="924" y="344"/>
                </a:lnTo>
                <a:lnTo>
                  <a:pt x="924" y="330"/>
                </a:lnTo>
                <a:lnTo>
                  <a:pt x="896" y="328"/>
                </a:lnTo>
                <a:lnTo>
                  <a:pt x="886" y="338"/>
                </a:lnTo>
                <a:lnTo>
                  <a:pt x="872" y="326"/>
                </a:lnTo>
                <a:lnTo>
                  <a:pt x="856" y="328"/>
                </a:lnTo>
                <a:lnTo>
                  <a:pt x="832" y="316"/>
                </a:lnTo>
                <a:lnTo>
                  <a:pt x="812" y="316"/>
                </a:lnTo>
                <a:lnTo>
                  <a:pt x="810" y="300"/>
                </a:lnTo>
                <a:lnTo>
                  <a:pt x="794" y="284"/>
                </a:lnTo>
                <a:lnTo>
                  <a:pt x="788" y="294"/>
                </a:lnTo>
                <a:lnTo>
                  <a:pt x="774" y="290"/>
                </a:lnTo>
                <a:lnTo>
                  <a:pt x="764" y="292"/>
                </a:lnTo>
                <a:lnTo>
                  <a:pt x="740" y="268"/>
                </a:lnTo>
                <a:lnTo>
                  <a:pt x="728" y="268"/>
                </a:lnTo>
                <a:lnTo>
                  <a:pt x="740" y="22"/>
                </a:lnTo>
                <a:lnTo>
                  <a:pt x="432" y="0"/>
                </a:lnTo>
                <a:lnTo>
                  <a:pt x="384" y="570"/>
                </a:lnTo>
                <a:lnTo>
                  <a:pt x="0" y="530"/>
                </a:lnTo>
                <a:lnTo>
                  <a:pt x="4" y="552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1" name="Freeform 674"/>
          <p:cNvSpPr>
            <a:spLocks/>
          </p:cNvSpPr>
          <p:nvPr/>
        </p:nvSpPr>
        <p:spPr bwMode="auto">
          <a:xfrm>
            <a:off x="5370513" y="2890838"/>
            <a:ext cx="631825" cy="1122362"/>
          </a:xfrm>
          <a:custGeom>
            <a:avLst/>
            <a:gdLst>
              <a:gd name="T0" fmla="*/ 2147483647 w 398"/>
              <a:gd name="T1" fmla="*/ 0 h 707"/>
              <a:gd name="T2" fmla="*/ 2147483647 w 398"/>
              <a:gd name="T3" fmla="*/ 2147483647 h 707"/>
              <a:gd name="T4" fmla="*/ 2147483647 w 398"/>
              <a:gd name="T5" fmla="*/ 2147483647 h 707"/>
              <a:gd name="T6" fmla="*/ 2147483647 w 398"/>
              <a:gd name="T7" fmla="*/ 2147483647 h 707"/>
              <a:gd name="T8" fmla="*/ 2147483647 w 398"/>
              <a:gd name="T9" fmla="*/ 2147483647 h 707"/>
              <a:gd name="T10" fmla="*/ 2147483647 w 398"/>
              <a:gd name="T11" fmla="*/ 2147483647 h 707"/>
              <a:gd name="T12" fmla="*/ 2147483647 w 398"/>
              <a:gd name="T13" fmla="*/ 2147483647 h 707"/>
              <a:gd name="T14" fmla="*/ 2147483647 w 398"/>
              <a:gd name="T15" fmla="*/ 2147483647 h 707"/>
              <a:gd name="T16" fmla="*/ 2147483647 w 398"/>
              <a:gd name="T17" fmla="*/ 2147483647 h 707"/>
              <a:gd name="T18" fmla="*/ 2147483647 w 398"/>
              <a:gd name="T19" fmla="*/ 2147483647 h 707"/>
              <a:gd name="T20" fmla="*/ 2147483647 w 398"/>
              <a:gd name="T21" fmla="*/ 2147483647 h 707"/>
              <a:gd name="T22" fmla="*/ 2147483647 w 398"/>
              <a:gd name="T23" fmla="*/ 2147483647 h 707"/>
              <a:gd name="T24" fmla="*/ 2147483647 w 398"/>
              <a:gd name="T25" fmla="*/ 2147483647 h 707"/>
              <a:gd name="T26" fmla="*/ 2147483647 w 398"/>
              <a:gd name="T27" fmla="*/ 2147483647 h 707"/>
              <a:gd name="T28" fmla="*/ 2147483647 w 398"/>
              <a:gd name="T29" fmla="*/ 2147483647 h 707"/>
              <a:gd name="T30" fmla="*/ 2147483647 w 398"/>
              <a:gd name="T31" fmla="*/ 2147483647 h 707"/>
              <a:gd name="T32" fmla="*/ 2147483647 w 398"/>
              <a:gd name="T33" fmla="*/ 2147483647 h 707"/>
              <a:gd name="T34" fmla="*/ 2147483647 w 398"/>
              <a:gd name="T35" fmla="*/ 2147483647 h 707"/>
              <a:gd name="T36" fmla="*/ 2147483647 w 398"/>
              <a:gd name="T37" fmla="*/ 2147483647 h 707"/>
              <a:gd name="T38" fmla="*/ 2147483647 w 398"/>
              <a:gd name="T39" fmla="*/ 2147483647 h 707"/>
              <a:gd name="T40" fmla="*/ 2147483647 w 398"/>
              <a:gd name="T41" fmla="*/ 2147483647 h 707"/>
              <a:gd name="T42" fmla="*/ 2147483647 w 398"/>
              <a:gd name="T43" fmla="*/ 2147483647 h 707"/>
              <a:gd name="T44" fmla="*/ 2147483647 w 398"/>
              <a:gd name="T45" fmla="*/ 2147483647 h 707"/>
              <a:gd name="T46" fmla="*/ 2147483647 w 398"/>
              <a:gd name="T47" fmla="*/ 2147483647 h 707"/>
              <a:gd name="T48" fmla="*/ 2147483647 w 398"/>
              <a:gd name="T49" fmla="*/ 2147483647 h 707"/>
              <a:gd name="T50" fmla="*/ 2147483647 w 398"/>
              <a:gd name="T51" fmla="*/ 2147483647 h 707"/>
              <a:gd name="T52" fmla="*/ 2147483647 w 398"/>
              <a:gd name="T53" fmla="*/ 2147483647 h 707"/>
              <a:gd name="T54" fmla="*/ 2147483647 w 398"/>
              <a:gd name="T55" fmla="*/ 2147483647 h 707"/>
              <a:gd name="T56" fmla="*/ 2147483647 w 398"/>
              <a:gd name="T57" fmla="*/ 2147483647 h 707"/>
              <a:gd name="T58" fmla="*/ 2147483647 w 398"/>
              <a:gd name="T59" fmla="*/ 2147483647 h 707"/>
              <a:gd name="T60" fmla="*/ 2147483647 w 398"/>
              <a:gd name="T61" fmla="*/ 2147483647 h 707"/>
              <a:gd name="T62" fmla="*/ 2147483647 w 398"/>
              <a:gd name="T63" fmla="*/ 2147483647 h 707"/>
              <a:gd name="T64" fmla="*/ 2147483647 w 398"/>
              <a:gd name="T65" fmla="*/ 2147483647 h 707"/>
              <a:gd name="T66" fmla="*/ 2147483647 w 398"/>
              <a:gd name="T67" fmla="*/ 2147483647 h 707"/>
              <a:gd name="T68" fmla="*/ 2147483647 w 398"/>
              <a:gd name="T69" fmla="*/ 2147483647 h 707"/>
              <a:gd name="T70" fmla="*/ 2147483647 w 398"/>
              <a:gd name="T71" fmla="*/ 2147483647 h 707"/>
              <a:gd name="T72" fmla="*/ 2147483647 w 398"/>
              <a:gd name="T73" fmla="*/ 2147483647 h 707"/>
              <a:gd name="T74" fmla="*/ 2147483647 w 398"/>
              <a:gd name="T75" fmla="*/ 2147483647 h 707"/>
              <a:gd name="T76" fmla="*/ 2147483647 w 398"/>
              <a:gd name="T77" fmla="*/ 2147483647 h 707"/>
              <a:gd name="T78" fmla="*/ 2147483647 w 398"/>
              <a:gd name="T79" fmla="*/ 2147483647 h 707"/>
              <a:gd name="T80" fmla="*/ 2147483647 w 398"/>
              <a:gd name="T81" fmla="*/ 2147483647 h 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98" h="707">
                <a:moveTo>
                  <a:pt x="336" y="24"/>
                </a:moveTo>
                <a:lnTo>
                  <a:pt x="334" y="0"/>
                </a:lnTo>
                <a:lnTo>
                  <a:pt x="70" y="16"/>
                </a:lnTo>
                <a:lnTo>
                  <a:pt x="90" y="28"/>
                </a:lnTo>
                <a:lnTo>
                  <a:pt x="94" y="42"/>
                </a:lnTo>
                <a:lnTo>
                  <a:pt x="116" y="58"/>
                </a:lnTo>
                <a:lnTo>
                  <a:pt x="120" y="74"/>
                </a:lnTo>
                <a:lnTo>
                  <a:pt x="116" y="96"/>
                </a:lnTo>
                <a:lnTo>
                  <a:pt x="106" y="106"/>
                </a:lnTo>
                <a:lnTo>
                  <a:pt x="102" y="126"/>
                </a:lnTo>
                <a:lnTo>
                  <a:pt x="72" y="144"/>
                </a:lnTo>
                <a:lnTo>
                  <a:pt x="38" y="152"/>
                </a:lnTo>
                <a:lnTo>
                  <a:pt x="34" y="174"/>
                </a:lnTo>
                <a:lnTo>
                  <a:pt x="48" y="190"/>
                </a:lnTo>
                <a:lnTo>
                  <a:pt x="50" y="208"/>
                </a:lnTo>
                <a:lnTo>
                  <a:pt x="38" y="224"/>
                </a:lnTo>
                <a:lnTo>
                  <a:pt x="34" y="246"/>
                </a:lnTo>
                <a:lnTo>
                  <a:pt x="8" y="260"/>
                </a:lnTo>
                <a:lnTo>
                  <a:pt x="12" y="280"/>
                </a:lnTo>
                <a:lnTo>
                  <a:pt x="4" y="286"/>
                </a:lnTo>
                <a:lnTo>
                  <a:pt x="0" y="318"/>
                </a:lnTo>
                <a:lnTo>
                  <a:pt x="16" y="368"/>
                </a:lnTo>
                <a:lnTo>
                  <a:pt x="44" y="390"/>
                </a:lnTo>
                <a:lnTo>
                  <a:pt x="50" y="402"/>
                </a:lnTo>
                <a:lnTo>
                  <a:pt x="74" y="420"/>
                </a:lnTo>
                <a:lnTo>
                  <a:pt x="86" y="460"/>
                </a:lnTo>
                <a:lnTo>
                  <a:pt x="92" y="470"/>
                </a:lnTo>
                <a:lnTo>
                  <a:pt x="100" y="472"/>
                </a:lnTo>
                <a:lnTo>
                  <a:pt x="110" y="460"/>
                </a:lnTo>
                <a:lnTo>
                  <a:pt x="128" y="464"/>
                </a:lnTo>
                <a:lnTo>
                  <a:pt x="142" y="474"/>
                </a:lnTo>
                <a:lnTo>
                  <a:pt x="142" y="478"/>
                </a:lnTo>
                <a:lnTo>
                  <a:pt x="136" y="490"/>
                </a:lnTo>
                <a:lnTo>
                  <a:pt x="138" y="502"/>
                </a:lnTo>
                <a:lnTo>
                  <a:pt x="120" y="537"/>
                </a:lnTo>
                <a:lnTo>
                  <a:pt x="124" y="553"/>
                </a:lnTo>
                <a:lnTo>
                  <a:pt x="156" y="583"/>
                </a:lnTo>
                <a:lnTo>
                  <a:pt x="168" y="585"/>
                </a:lnTo>
                <a:lnTo>
                  <a:pt x="210" y="617"/>
                </a:lnTo>
                <a:lnTo>
                  <a:pt x="210" y="633"/>
                </a:lnTo>
                <a:lnTo>
                  <a:pt x="220" y="651"/>
                </a:lnTo>
                <a:lnTo>
                  <a:pt x="212" y="671"/>
                </a:lnTo>
                <a:lnTo>
                  <a:pt x="218" y="673"/>
                </a:lnTo>
                <a:lnTo>
                  <a:pt x="228" y="697"/>
                </a:lnTo>
                <a:lnTo>
                  <a:pt x="240" y="703"/>
                </a:lnTo>
                <a:lnTo>
                  <a:pt x="236" y="693"/>
                </a:lnTo>
                <a:lnTo>
                  <a:pt x="240" y="691"/>
                </a:lnTo>
                <a:lnTo>
                  <a:pt x="248" y="705"/>
                </a:lnTo>
                <a:lnTo>
                  <a:pt x="256" y="707"/>
                </a:lnTo>
                <a:lnTo>
                  <a:pt x="250" y="693"/>
                </a:lnTo>
                <a:lnTo>
                  <a:pt x="266" y="673"/>
                </a:lnTo>
                <a:lnTo>
                  <a:pt x="314" y="689"/>
                </a:lnTo>
                <a:lnTo>
                  <a:pt x="324" y="679"/>
                </a:lnTo>
                <a:lnTo>
                  <a:pt x="314" y="661"/>
                </a:lnTo>
                <a:lnTo>
                  <a:pt x="316" y="647"/>
                </a:lnTo>
                <a:lnTo>
                  <a:pt x="354" y="633"/>
                </a:lnTo>
                <a:lnTo>
                  <a:pt x="346" y="611"/>
                </a:lnTo>
                <a:lnTo>
                  <a:pt x="356" y="591"/>
                </a:lnTo>
                <a:lnTo>
                  <a:pt x="354" y="591"/>
                </a:lnTo>
                <a:lnTo>
                  <a:pt x="350" y="591"/>
                </a:lnTo>
                <a:lnTo>
                  <a:pt x="356" y="587"/>
                </a:lnTo>
                <a:lnTo>
                  <a:pt x="348" y="581"/>
                </a:lnTo>
                <a:lnTo>
                  <a:pt x="356" y="581"/>
                </a:lnTo>
                <a:lnTo>
                  <a:pt x="352" y="561"/>
                </a:lnTo>
                <a:lnTo>
                  <a:pt x="360" y="557"/>
                </a:lnTo>
                <a:lnTo>
                  <a:pt x="354" y="555"/>
                </a:lnTo>
                <a:lnTo>
                  <a:pt x="364" y="549"/>
                </a:lnTo>
                <a:lnTo>
                  <a:pt x="356" y="537"/>
                </a:lnTo>
                <a:lnTo>
                  <a:pt x="360" y="529"/>
                </a:lnTo>
                <a:lnTo>
                  <a:pt x="370" y="529"/>
                </a:lnTo>
                <a:lnTo>
                  <a:pt x="378" y="508"/>
                </a:lnTo>
                <a:lnTo>
                  <a:pt x="388" y="502"/>
                </a:lnTo>
                <a:lnTo>
                  <a:pt x="386" y="494"/>
                </a:lnTo>
                <a:lnTo>
                  <a:pt x="398" y="470"/>
                </a:lnTo>
                <a:lnTo>
                  <a:pt x="392" y="454"/>
                </a:lnTo>
                <a:lnTo>
                  <a:pt x="394" y="444"/>
                </a:lnTo>
                <a:lnTo>
                  <a:pt x="380" y="424"/>
                </a:lnTo>
                <a:lnTo>
                  <a:pt x="386" y="412"/>
                </a:lnTo>
                <a:lnTo>
                  <a:pt x="382" y="400"/>
                </a:lnTo>
                <a:lnTo>
                  <a:pt x="392" y="390"/>
                </a:lnTo>
                <a:lnTo>
                  <a:pt x="368" y="92"/>
                </a:lnTo>
                <a:lnTo>
                  <a:pt x="336" y="2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2" name="Freeform 675"/>
          <p:cNvSpPr>
            <a:spLocks/>
          </p:cNvSpPr>
          <p:nvPr/>
        </p:nvSpPr>
        <p:spPr bwMode="auto">
          <a:xfrm>
            <a:off x="6357938" y="2865438"/>
            <a:ext cx="669925" cy="758825"/>
          </a:xfrm>
          <a:custGeom>
            <a:avLst/>
            <a:gdLst>
              <a:gd name="T0" fmla="*/ 2147483647 w 422"/>
              <a:gd name="T1" fmla="*/ 2147483647 h 478"/>
              <a:gd name="T2" fmla="*/ 2147483647 w 422"/>
              <a:gd name="T3" fmla="*/ 2147483647 h 478"/>
              <a:gd name="T4" fmla="*/ 2147483647 w 422"/>
              <a:gd name="T5" fmla="*/ 2147483647 h 478"/>
              <a:gd name="T6" fmla="*/ 2147483647 w 422"/>
              <a:gd name="T7" fmla="*/ 2147483647 h 478"/>
              <a:gd name="T8" fmla="*/ 2147483647 w 422"/>
              <a:gd name="T9" fmla="*/ 2147483647 h 478"/>
              <a:gd name="T10" fmla="*/ 2147483647 w 422"/>
              <a:gd name="T11" fmla="*/ 2147483647 h 478"/>
              <a:gd name="T12" fmla="*/ 2147483647 w 422"/>
              <a:gd name="T13" fmla="*/ 2147483647 h 478"/>
              <a:gd name="T14" fmla="*/ 2147483647 w 422"/>
              <a:gd name="T15" fmla="*/ 2147483647 h 478"/>
              <a:gd name="T16" fmla="*/ 2147483647 w 422"/>
              <a:gd name="T17" fmla="*/ 2147483647 h 478"/>
              <a:gd name="T18" fmla="*/ 2147483647 w 422"/>
              <a:gd name="T19" fmla="*/ 2147483647 h 478"/>
              <a:gd name="T20" fmla="*/ 0 w 422"/>
              <a:gd name="T21" fmla="*/ 2147483647 h 478"/>
              <a:gd name="T22" fmla="*/ 2147483647 w 422"/>
              <a:gd name="T23" fmla="*/ 2147483647 h 478"/>
              <a:gd name="T24" fmla="*/ 2147483647 w 422"/>
              <a:gd name="T25" fmla="*/ 2147483647 h 478"/>
              <a:gd name="T26" fmla="*/ 2147483647 w 422"/>
              <a:gd name="T27" fmla="*/ 2147483647 h 478"/>
              <a:gd name="T28" fmla="*/ 2147483647 w 422"/>
              <a:gd name="T29" fmla="*/ 2147483647 h 478"/>
              <a:gd name="T30" fmla="*/ 2147483647 w 422"/>
              <a:gd name="T31" fmla="*/ 2147483647 h 478"/>
              <a:gd name="T32" fmla="*/ 2147483647 w 422"/>
              <a:gd name="T33" fmla="*/ 2147483647 h 478"/>
              <a:gd name="T34" fmla="*/ 2147483647 w 422"/>
              <a:gd name="T35" fmla="*/ 2147483647 h 478"/>
              <a:gd name="T36" fmla="*/ 2147483647 w 422"/>
              <a:gd name="T37" fmla="*/ 2147483647 h 478"/>
              <a:gd name="T38" fmla="*/ 2147483647 w 422"/>
              <a:gd name="T39" fmla="*/ 2147483647 h 478"/>
              <a:gd name="T40" fmla="*/ 2147483647 w 422"/>
              <a:gd name="T41" fmla="*/ 2147483647 h 478"/>
              <a:gd name="T42" fmla="*/ 2147483647 w 422"/>
              <a:gd name="T43" fmla="*/ 2147483647 h 478"/>
              <a:gd name="T44" fmla="*/ 2147483647 w 422"/>
              <a:gd name="T45" fmla="*/ 2147483647 h 478"/>
              <a:gd name="T46" fmla="*/ 2147483647 w 422"/>
              <a:gd name="T47" fmla="*/ 2147483647 h 478"/>
              <a:gd name="T48" fmla="*/ 2147483647 w 422"/>
              <a:gd name="T49" fmla="*/ 2147483647 h 478"/>
              <a:gd name="T50" fmla="*/ 2147483647 w 422"/>
              <a:gd name="T51" fmla="*/ 2147483647 h 478"/>
              <a:gd name="T52" fmla="*/ 2147483647 w 422"/>
              <a:gd name="T53" fmla="*/ 2147483647 h 478"/>
              <a:gd name="T54" fmla="*/ 2147483647 w 422"/>
              <a:gd name="T55" fmla="*/ 2147483647 h 478"/>
              <a:gd name="T56" fmla="*/ 2147483647 w 422"/>
              <a:gd name="T57" fmla="*/ 2147483647 h 478"/>
              <a:gd name="T58" fmla="*/ 2147483647 w 422"/>
              <a:gd name="T59" fmla="*/ 2147483647 h 478"/>
              <a:gd name="T60" fmla="*/ 2147483647 w 422"/>
              <a:gd name="T61" fmla="*/ 2147483647 h 478"/>
              <a:gd name="T62" fmla="*/ 2147483647 w 422"/>
              <a:gd name="T63" fmla="*/ 2147483647 h 478"/>
              <a:gd name="T64" fmla="*/ 2147483647 w 422"/>
              <a:gd name="T65" fmla="*/ 2147483647 h 478"/>
              <a:gd name="T66" fmla="*/ 2147483647 w 422"/>
              <a:gd name="T67" fmla="*/ 2147483647 h 478"/>
              <a:gd name="T68" fmla="*/ 2147483647 w 422"/>
              <a:gd name="T69" fmla="*/ 2147483647 h 478"/>
              <a:gd name="T70" fmla="*/ 2147483647 w 422"/>
              <a:gd name="T71" fmla="*/ 2147483647 h 478"/>
              <a:gd name="T72" fmla="*/ 2147483647 w 422"/>
              <a:gd name="T73" fmla="*/ 2147483647 h 478"/>
              <a:gd name="T74" fmla="*/ 2147483647 w 422"/>
              <a:gd name="T75" fmla="*/ 2147483647 h 478"/>
              <a:gd name="T76" fmla="*/ 2147483647 w 422"/>
              <a:gd name="T77" fmla="*/ 2147483647 h 478"/>
              <a:gd name="T78" fmla="*/ 2147483647 w 422"/>
              <a:gd name="T79" fmla="*/ 2147483647 h 478"/>
              <a:gd name="T80" fmla="*/ 2147483647 w 422"/>
              <a:gd name="T81" fmla="*/ 2147483647 h 478"/>
              <a:gd name="T82" fmla="*/ 2147483647 w 422"/>
              <a:gd name="T83" fmla="*/ 2147483647 h 478"/>
              <a:gd name="T84" fmla="*/ 2147483647 w 422"/>
              <a:gd name="T85" fmla="*/ 2147483647 h 478"/>
              <a:gd name="T86" fmla="*/ 2147483647 w 422"/>
              <a:gd name="T87" fmla="*/ 2147483647 h 478"/>
              <a:gd name="T88" fmla="*/ 2147483647 w 422"/>
              <a:gd name="T89" fmla="*/ 2147483647 h 478"/>
              <a:gd name="T90" fmla="*/ 2147483647 w 422"/>
              <a:gd name="T91" fmla="*/ 2147483647 h 478"/>
              <a:gd name="T92" fmla="*/ 2147483647 w 422"/>
              <a:gd name="T93" fmla="*/ 2147483647 h 478"/>
              <a:gd name="T94" fmla="*/ 2147483647 w 422"/>
              <a:gd name="T95" fmla="*/ 2147483647 h 478"/>
              <a:gd name="T96" fmla="*/ 2147483647 w 422"/>
              <a:gd name="T97" fmla="*/ 2147483647 h 478"/>
              <a:gd name="T98" fmla="*/ 2147483647 w 422"/>
              <a:gd name="T99" fmla="*/ 2147483647 h 478"/>
              <a:gd name="T100" fmla="*/ 2147483647 w 422"/>
              <a:gd name="T101" fmla="*/ 2147483647 h 478"/>
              <a:gd name="T102" fmla="*/ 2147483647 w 422"/>
              <a:gd name="T103" fmla="*/ 2147483647 h 478"/>
              <a:gd name="T104" fmla="*/ 2147483647 w 422"/>
              <a:gd name="T105" fmla="*/ 2147483647 h 478"/>
              <a:gd name="T106" fmla="*/ 2147483647 w 422"/>
              <a:gd name="T107" fmla="*/ 2147483647 h 478"/>
              <a:gd name="T108" fmla="*/ 2147483647 w 422"/>
              <a:gd name="T109" fmla="*/ 2147483647 h 478"/>
              <a:gd name="T110" fmla="*/ 2147483647 w 422"/>
              <a:gd name="T111" fmla="*/ 2147483647 h 478"/>
              <a:gd name="T112" fmla="*/ 2147483647 w 422"/>
              <a:gd name="T113" fmla="*/ 2147483647 h 478"/>
              <a:gd name="T114" fmla="*/ 2147483647 w 422"/>
              <a:gd name="T115" fmla="*/ 2147483647 h 478"/>
              <a:gd name="T116" fmla="*/ 2147483647 w 422"/>
              <a:gd name="T117" fmla="*/ 2147483647 h 478"/>
              <a:gd name="T118" fmla="*/ 2147483647 w 422"/>
              <a:gd name="T119" fmla="*/ 2147483647 h 478"/>
              <a:gd name="T120" fmla="*/ 2147483647 w 422"/>
              <a:gd name="T121" fmla="*/ 0 h 478"/>
              <a:gd name="T122" fmla="*/ 2147483647 w 422"/>
              <a:gd name="T123" fmla="*/ 2147483647 h 47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22" h="478">
                <a:moveTo>
                  <a:pt x="372" y="8"/>
                </a:moveTo>
                <a:lnTo>
                  <a:pt x="286" y="74"/>
                </a:lnTo>
                <a:lnTo>
                  <a:pt x="258" y="76"/>
                </a:lnTo>
                <a:lnTo>
                  <a:pt x="228" y="92"/>
                </a:lnTo>
                <a:lnTo>
                  <a:pt x="196" y="90"/>
                </a:lnTo>
                <a:lnTo>
                  <a:pt x="190" y="86"/>
                </a:lnTo>
                <a:lnTo>
                  <a:pt x="178" y="88"/>
                </a:lnTo>
                <a:lnTo>
                  <a:pt x="170" y="86"/>
                </a:lnTo>
                <a:lnTo>
                  <a:pt x="156" y="76"/>
                </a:lnTo>
                <a:lnTo>
                  <a:pt x="130" y="70"/>
                </a:lnTo>
                <a:lnTo>
                  <a:pt x="0" y="86"/>
                </a:lnTo>
                <a:lnTo>
                  <a:pt x="36" y="416"/>
                </a:lnTo>
                <a:lnTo>
                  <a:pt x="44" y="410"/>
                </a:lnTo>
                <a:lnTo>
                  <a:pt x="56" y="418"/>
                </a:lnTo>
                <a:lnTo>
                  <a:pt x="72" y="412"/>
                </a:lnTo>
                <a:lnTo>
                  <a:pt x="86" y="422"/>
                </a:lnTo>
                <a:lnTo>
                  <a:pt x="98" y="446"/>
                </a:lnTo>
                <a:lnTo>
                  <a:pt x="132" y="448"/>
                </a:lnTo>
                <a:lnTo>
                  <a:pt x="146" y="462"/>
                </a:lnTo>
                <a:lnTo>
                  <a:pt x="156" y="462"/>
                </a:lnTo>
                <a:lnTo>
                  <a:pt x="158" y="456"/>
                </a:lnTo>
                <a:lnTo>
                  <a:pt x="168" y="452"/>
                </a:lnTo>
                <a:lnTo>
                  <a:pt x="190" y="464"/>
                </a:lnTo>
                <a:lnTo>
                  <a:pt x="206" y="458"/>
                </a:lnTo>
                <a:lnTo>
                  <a:pt x="216" y="444"/>
                </a:lnTo>
                <a:lnTo>
                  <a:pt x="228" y="440"/>
                </a:lnTo>
                <a:lnTo>
                  <a:pt x="236" y="460"/>
                </a:lnTo>
                <a:lnTo>
                  <a:pt x="250" y="462"/>
                </a:lnTo>
                <a:lnTo>
                  <a:pt x="264" y="478"/>
                </a:lnTo>
                <a:lnTo>
                  <a:pt x="288" y="470"/>
                </a:lnTo>
                <a:lnTo>
                  <a:pt x="290" y="452"/>
                </a:lnTo>
                <a:lnTo>
                  <a:pt x="300" y="446"/>
                </a:lnTo>
                <a:lnTo>
                  <a:pt x="292" y="426"/>
                </a:lnTo>
                <a:lnTo>
                  <a:pt x="306" y="396"/>
                </a:lnTo>
                <a:lnTo>
                  <a:pt x="316" y="396"/>
                </a:lnTo>
                <a:lnTo>
                  <a:pt x="320" y="410"/>
                </a:lnTo>
                <a:lnTo>
                  <a:pt x="328" y="400"/>
                </a:lnTo>
                <a:lnTo>
                  <a:pt x="334" y="402"/>
                </a:lnTo>
                <a:lnTo>
                  <a:pt x="326" y="384"/>
                </a:lnTo>
                <a:lnTo>
                  <a:pt x="332" y="380"/>
                </a:lnTo>
                <a:lnTo>
                  <a:pt x="330" y="370"/>
                </a:lnTo>
                <a:lnTo>
                  <a:pt x="336" y="358"/>
                </a:lnTo>
                <a:lnTo>
                  <a:pt x="346" y="354"/>
                </a:lnTo>
                <a:lnTo>
                  <a:pt x="356" y="336"/>
                </a:lnTo>
                <a:lnTo>
                  <a:pt x="366" y="344"/>
                </a:lnTo>
                <a:lnTo>
                  <a:pt x="378" y="334"/>
                </a:lnTo>
                <a:lnTo>
                  <a:pt x="408" y="302"/>
                </a:lnTo>
                <a:lnTo>
                  <a:pt x="410" y="288"/>
                </a:lnTo>
                <a:lnTo>
                  <a:pt x="404" y="282"/>
                </a:lnTo>
                <a:lnTo>
                  <a:pt x="410" y="270"/>
                </a:lnTo>
                <a:lnTo>
                  <a:pt x="408" y="264"/>
                </a:lnTo>
                <a:lnTo>
                  <a:pt x="412" y="262"/>
                </a:lnTo>
                <a:lnTo>
                  <a:pt x="412" y="240"/>
                </a:lnTo>
                <a:lnTo>
                  <a:pt x="420" y="210"/>
                </a:lnTo>
                <a:lnTo>
                  <a:pt x="416" y="200"/>
                </a:lnTo>
                <a:lnTo>
                  <a:pt x="418" y="192"/>
                </a:lnTo>
                <a:lnTo>
                  <a:pt x="408" y="176"/>
                </a:lnTo>
                <a:lnTo>
                  <a:pt x="410" y="172"/>
                </a:lnTo>
                <a:lnTo>
                  <a:pt x="422" y="168"/>
                </a:lnTo>
                <a:lnTo>
                  <a:pt x="396" y="0"/>
                </a:lnTo>
                <a:lnTo>
                  <a:pt x="372" y="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3" name="Line 729"/>
          <p:cNvSpPr>
            <a:spLocks noChangeShapeType="1"/>
          </p:cNvSpPr>
          <p:nvPr/>
        </p:nvSpPr>
        <p:spPr bwMode="auto">
          <a:xfrm>
            <a:off x="2439988" y="5757863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4" name="Line 730"/>
          <p:cNvSpPr>
            <a:spLocks noChangeShapeType="1"/>
          </p:cNvSpPr>
          <p:nvPr/>
        </p:nvSpPr>
        <p:spPr bwMode="auto">
          <a:xfrm>
            <a:off x="3224213" y="5748338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5" name="Line 731"/>
          <p:cNvSpPr>
            <a:spLocks noChangeShapeType="1"/>
          </p:cNvSpPr>
          <p:nvPr/>
        </p:nvSpPr>
        <p:spPr bwMode="auto">
          <a:xfrm>
            <a:off x="3497263" y="5726113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6" name="Line 732"/>
          <p:cNvSpPr>
            <a:spLocks noChangeShapeType="1"/>
          </p:cNvSpPr>
          <p:nvPr/>
        </p:nvSpPr>
        <p:spPr bwMode="auto">
          <a:xfrm>
            <a:off x="3224213" y="5748338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7" name="Line 733"/>
          <p:cNvSpPr>
            <a:spLocks noChangeShapeType="1"/>
          </p:cNvSpPr>
          <p:nvPr/>
        </p:nvSpPr>
        <p:spPr bwMode="auto">
          <a:xfrm>
            <a:off x="2630488" y="5764213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8" name="Line 734"/>
          <p:cNvSpPr>
            <a:spLocks noChangeShapeType="1"/>
          </p:cNvSpPr>
          <p:nvPr/>
        </p:nvSpPr>
        <p:spPr bwMode="auto">
          <a:xfrm>
            <a:off x="2630488" y="5764213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9" name="Freeform 735"/>
          <p:cNvSpPr>
            <a:spLocks/>
          </p:cNvSpPr>
          <p:nvPr/>
        </p:nvSpPr>
        <p:spPr bwMode="auto">
          <a:xfrm>
            <a:off x="2668588" y="5872163"/>
            <a:ext cx="53975" cy="50800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0 h 32"/>
              <a:gd name="T6" fmla="*/ 2147483647 w 34"/>
              <a:gd name="T7" fmla="*/ 2147483647 h 32"/>
              <a:gd name="T8" fmla="*/ 2147483647 w 34"/>
              <a:gd name="T9" fmla="*/ 2147483647 h 32"/>
              <a:gd name="T10" fmla="*/ 2147483647 w 34"/>
              <a:gd name="T11" fmla="*/ 2147483647 h 32"/>
              <a:gd name="T12" fmla="*/ 2147483647 w 34"/>
              <a:gd name="T13" fmla="*/ 2147483647 h 32"/>
              <a:gd name="T14" fmla="*/ 2147483647 w 34"/>
              <a:gd name="T15" fmla="*/ 2147483647 h 32"/>
              <a:gd name="T16" fmla="*/ 2147483647 w 34"/>
              <a:gd name="T17" fmla="*/ 2147483647 h 32"/>
              <a:gd name="T18" fmla="*/ 0 w 34"/>
              <a:gd name="T19" fmla="*/ 2147483647 h 32"/>
              <a:gd name="T20" fmla="*/ 2147483647 w 34"/>
              <a:gd name="T21" fmla="*/ 2147483647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2">
                <a:moveTo>
                  <a:pt x="8" y="2"/>
                </a:moveTo>
                <a:lnTo>
                  <a:pt x="20" y="2"/>
                </a:lnTo>
                <a:lnTo>
                  <a:pt x="28" y="0"/>
                </a:lnTo>
                <a:lnTo>
                  <a:pt x="32" y="10"/>
                </a:lnTo>
                <a:lnTo>
                  <a:pt x="34" y="16"/>
                </a:lnTo>
                <a:lnTo>
                  <a:pt x="18" y="32"/>
                </a:lnTo>
                <a:lnTo>
                  <a:pt x="12" y="30"/>
                </a:lnTo>
                <a:lnTo>
                  <a:pt x="8" y="24"/>
                </a:lnTo>
                <a:lnTo>
                  <a:pt x="2" y="22"/>
                </a:lnTo>
                <a:lnTo>
                  <a:pt x="0" y="16"/>
                </a:lnTo>
                <a:lnTo>
                  <a:pt x="8" y="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0" name="Freeform 736"/>
          <p:cNvSpPr>
            <a:spLocks/>
          </p:cNvSpPr>
          <p:nvPr/>
        </p:nvSpPr>
        <p:spPr bwMode="auto">
          <a:xfrm>
            <a:off x="2852738" y="5948363"/>
            <a:ext cx="63500" cy="41275"/>
          </a:xfrm>
          <a:custGeom>
            <a:avLst/>
            <a:gdLst>
              <a:gd name="T0" fmla="*/ 2147483647 w 40"/>
              <a:gd name="T1" fmla="*/ 2147483647 h 26"/>
              <a:gd name="T2" fmla="*/ 2147483647 w 40"/>
              <a:gd name="T3" fmla="*/ 2147483647 h 26"/>
              <a:gd name="T4" fmla="*/ 2147483647 w 40"/>
              <a:gd name="T5" fmla="*/ 0 h 26"/>
              <a:gd name="T6" fmla="*/ 2147483647 w 40"/>
              <a:gd name="T7" fmla="*/ 2147483647 h 26"/>
              <a:gd name="T8" fmla="*/ 2147483647 w 40"/>
              <a:gd name="T9" fmla="*/ 2147483647 h 26"/>
              <a:gd name="T10" fmla="*/ 2147483647 w 40"/>
              <a:gd name="T11" fmla="*/ 2147483647 h 26"/>
              <a:gd name="T12" fmla="*/ 2147483647 w 40"/>
              <a:gd name="T13" fmla="*/ 2147483647 h 26"/>
              <a:gd name="T14" fmla="*/ 2147483647 w 40"/>
              <a:gd name="T15" fmla="*/ 2147483647 h 26"/>
              <a:gd name="T16" fmla="*/ 0 w 40"/>
              <a:gd name="T17" fmla="*/ 2147483647 h 26"/>
              <a:gd name="T18" fmla="*/ 2147483647 w 40"/>
              <a:gd name="T19" fmla="*/ 2147483647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26">
                <a:moveTo>
                  <a:pt x="4" y="6"/>
                </a:moveTo>
                <a:lnTo>
                  <a:pt x="6" y="4"/>
                </a:lnTo>
                <a:lnTo>
                  <a:pt x="12" y="0"/>
                </a:lnTo>
                <a:lnTo>
                  <a:pt x="40" y="22"/>
                </a:lnTo>
                <a:lnTo>
                  <a:pt x="36" y="22"/>
                </a:lnTo>
                <a:lnTo>
                  <a:pt x="20" y="26"/>
                </a:lnTo>
                <a:lnTo>
                  <a:pt x="12" y="22"/>
                </a:lnTo>
                <a:lnTo>
                  <a:pt x="4" y="10"/>
                </a:lnTo>
                <a:lnTo>
                  <a:pt x="0" y="8"/>
                </a:lnTo>
                <a:lnTo>
                  <a:pt x="4" y="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1" name="Freeform 737"/>
          <p:cNvSpPr>
            <a:spLocks/>
          </p:cNvSpPr>
          <p:nvPr/>
        </p:nvSpPr>
        <p:spPr bwMode="auto">
          <a:xfrm>
            <a:off x="2967038" y="5999163"/>
            <a:ext cx="66675" cy="19050"/>
          </a:xfrm>
          <a:custGeom>
            <a:avLst/>
            <a:gdLst>
              <a:gd name="T0" fmla="*/ 0 w 42"/>
              <a:gd name="T1" fmla="*/ 2147483647 h 12"/>
              <a:gd name="T2" fmla="*/ 2147483647 w 42"/>
              <a:gd name="T3" fmla="*/ 2147483647 h 12"/>
              <a:gd name="T4" fmla="*/ 2147483647 w 42"/>
              <a:gd name="T5" fmla="*/ 0 h 12"/>
              <a:gd name="T6" fmla="*/ 2147483647 w 42"/>
              <a:gd name="T7" fmla="*/ 2147483647 h 12"/>
              <a:gd name="T8" fmla="*/ 2147483647 w 42"/>
              <a:gd name="T9" fmla="*/ 2147483647 h 12"/>
              <a:gd name="T10" fmla="*/ 2147483647 w 42"/>
              <a:gd name="T11" fmla="*/ 2147483647 h 12"/>
              <a:gd name="T12" fmla="*/ 2147483647 w 42"/>
              <a:gd name="T13" fmla="*/ 2147483647 h 12"/>
              <a:gd name="T14" fmla="*/ 2147483647 w 42"/>
              <a:gd name="T15" fmla="*/ 2147483647 h 12"/>
              <a:gd name="T16" fmla="*/ 0 w 42"/>
              <a:gd name="T17" fmla="*/ 2147483647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" h="12">
                <a:moveTo>
                  <a:pt x="0" y="6"/>
                </a:moveTo>
                <a:lnTo>
                  <a:pt x="2" y="4"/>
                </a:lnTo>
                <a:lnTo>
                  <a:pt x="40" y="0"/>
                </a:lnTo>
                <a:lnTo>
                  <a:pt x="42" y="4"/>
                </a:lnTo>
                <a:lnTo>
                  <a:pt x="42" y="8"/>
                </a:lnTo>
                <a:lnTo>
                  <a:pt x="32" y="12"/>
                </a:lnTo>
                <a:lnTo>
                  <a:pt x="14" y="8"/>
                </a:lnTo>
                <a:lnTo>
                  <a:pt x="4" y="12"/>
                </a:lnTo>
                <a:lnTo>
                  <a:pt x="0" y="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2" name="Freeform 738"/>
          <p:cNvSpPr>
            <a:spLocks/>
          </p:cNvSpPr>
          <p:nvPr/>
        </p:nvSpPr>
        <p:spPr bwMode="auto">
          <a:xfrm>
            <a:off x="3043238" y="6021388"/>
            <a:ext cx="79375" cy="60325"/>
          </a:xfrm>
          <a:custGeom>
            <a:avLst/>
            <a:gdLst>
              <a:gd name="T0" fmla="*/ 2147483647 w 50"/>
              <a:gd name="T1" fmla="*/ 2147483647 h 38"/>
              <a:gd name="T2" fmla="*/ 2147483647 w 50"/>
              <a:gd name="T3" fmla="*/ 2147483647 h 38"/>
              <a:gd name="T4" fmla="*/ 2147483647 w 50"/>
              <a:gd name="T5" fmla="*/ 2147483647 h 38"/>
              <a:gd name="T6" fmla="*/ 2147483647 w 50"/>
              <a:gd name="T7" fmla="*/ 2147483647 h 38"/>
              <a:gd name="T8" fmla="*/ 2147483647 w 50"/>
              <a:gd name="T9" fmla="*/ 2147483647 h 38"/>
              <a:gd name="T10" fmla="*/ 2147483647 w 50"/>
              <a:gd name="T11" fmla="*/ 2147483647 h 38"/>
              <a:gd name="T12" fmla="*/ 2147483647 w 50"/>
              <a:gd name="T13" fmla="*/ 2147483647 h 38"/>
              <a:gd name="T14" fmla="*/ 2147483647 w 50"/>
              <a:gd name="T15" fmla="*/ 2147483647 h 38"/>
              <a:gd name="T16" fmla="*/ 2147483647 w 50"/>
              <a:gd name="T17" fmla="*/ 2147483647 h 38"/>
              <a:gd name="T18" fmla="*/ 2147483647 w 50"/>
              <a:gd name="T19" fmla="*/ 2147483647 h 38"/>
              <a:gd name="T20" fmla="*/ 0 w 50"/>
              <a:gd name="T21" fmla="*/ 2147483647 h 38"/>
              <a:gd name="T22" fmla="*/ 2147483647 w 50"/>
              <a:gd name="T23" fmla="*/ 0 h 38"/>
              <a:gd name="T24" fmla="*/ 2147483647 w 50"/>
              <a:gd name="T25" fmla="*/ 0 h 38"/>
              <a:gd name="T26" fmla="*/ 2147483647 w 50"/>
              <a:gd name="T27" fmla="*/ 2147483647 h 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0" h="38">
                <a:moveTo>
                  <a:pt x="18" y="8"/>
                </a:moveTo>
                <a:lnTo>
                  <a:pt x="22" y="8"/>
                </a:lnTo>
                <a:lnTo>
                  <a:pt x="26" y="4"/>
                </a:lnTo>
                <a:lnTo>
                  <a:pt x="50" y="20"/>
                </a:lnTo>
                <a:lnTo>
                  <a:pt x="50" y="26"/>
                </a:lnTo>
                <a:lnTo>
                  <a:pt x="38" y="36"/>
                </a:lnTo>
                <a:lnTo>
                  <a:pt x="32" y="38"/>
                </a:lnTo>
                <a:lnTo>
                  <a:pt x="26" y="36"/>
                </a:lnTo>
                <a:lnTo>
                  <a:pt x="14" y="16"/>
                </a:lnTo>
                <a:lnTo>
                  <a:pt x="8" y="14"/>
                </a:lnTo>
                <a:lnTo>
                  <a:pt x="0" y="6"/>
                </a:lnTo>
                <a:lnTo>
                  <a:pt x="2" y="0"/>
                </a:lnTo>
                <a:lnTo>
                  <a:pt x="10" y="0"/>
                </a:lnTo>
                <a:lnTo>
                  <a:pt x="18" y="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3" name="Freeform 739"/>
          <p:cNvSpPr>
            <a:spLocks/>
          </p:cNvSpPr>
          <p:nvPr/>
        </p:nvSpPr>
        <p:spPr bwMode="auto">
          <a:xfrm>
            <a:off x="3135313" y="6126163"/>
            <a:ext cx="146050" cy="165100"/>
          </a:xfrm>
          <a:custGeom>
            <a:avLst/>
            <a:gdLst>
              <a:gd name="T0" fmla="*/ 2147483647 w 92"/>
              <a:gd name="T1" fmla="*/ 0 h 104"/>
              <a:gd name="T2" fmla="*/ 2147483647 w 92"/>
              <a:gd name="T3" fmla="*/ 0 h 104"/>
              <a:gd name="T4" fmla="*/ 2147483647 w 92"/>
              <a:gd name="T5" fmla="*/ 0 h 104"/>
              <a:gd name="T6" fmla="*/ 2147483647 w 92"/>
              <a:gd name="T7" fmla="*/ 2147483647 h 104"/>
              <a:gd name="T8" fmla="*/ 2147483647 w 92"/>
              <a:gd name="T9" fmla="*/ 2147483647 h 104"/>
              <a:gd name="T10" fmla="*/ 2147483647 w 92"/>
              <a:gd name="T11" fmla="*/ 2147483647 h 104"/>
              <a:gd name="T12" fmla="*/ 2147483647 w 92"/>
              <a:gd name="T13" fmla="*/ 2147483647 h 104"/>
              <a:gd name="T14" fmla="*/ 2147483647 w 92"/>
              <a:gd name="T15" fmla="*/ 2147483647 h 104"/>
              <a:gd name="T16" fmla="*/ 2147483647 w 92"/>
              <a:gd name="T17" fmla="*/ 2147483647 h 104"/>
              <a:gd name="T18" fmla="*/ 2147483647 w 92"/>
              <a:gd name="T19" fmla="*/ 2147483647 h 104"/>
              <a:gd name="T20" fmla="*/ 2147483647 w 92"/>
              <a:gd name="T21" fmla="*/ 2147483647 h 104"/>
              <a:gd name="T22" fmla="*/ 2147483647 w 92"/>
              <a:gd name="T23" fmla="*/ 2147483647 h 104"/>
              <a:gd name="T24" fmla="*/ 2147483647 w 92"/>
              <a:gd name="T25" fmla="*/ 2147483647 h 104"/>
              <a:gd name="T26" fmla="*/ 2147483647 w 92"/>
              <a:gd name="T27" fmla="*/ 2147483647 h 104"/>
              <a:gd name="T28" fmla="*/ 2147483647 w 92"/>
              <a:gd name="T29" fmla="*/ 2147483647 h 104"/>
              <a:gd name="T30" fmla="*/ 2147483647 w 92"/>
              <a:gd name="T31" fmla="*/ 2147483647 h 104"/>
              <a:gd name="T32" fmla="*/ 2147483647 w 92"/>
              <a:gd name="T33" fmla="*/ 2147483647 h 104"/>
              <a:gd name="T34" fmla="*/ 2147483647 w 92"/>
              <a:gd name="T35" fmla="*/ 2147483647 h 104"/>
              <a:gd name="T36" fmla="*/ 2147483647 w 92"/>
              <a:gd name="T37" fmla="*/ 2147483647 h 104"/>
              <a:gd name="T38" fmla="*/ 0 w 92"/>
              <a:gd name="T39" fmla="*/ 2147483647 h 104"/>
              <a:gd name="T40" fmla="*/ 2147483647 w 92"/>
              <a:gd name="T41" fmla="*/ 2147483647 h 104"/>
              <a:gd name="T42" fmla="*/ 2147483647 w 92"/>
              <a:gd name="T43" fmla="*/ 2147483647 h 104"/>
              <a:gd name="T44" fmla="*/ 2147483647 w 92"/>
              <a:gd name="T45" fmla="*/ 0 h 1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2" h="104">
                <a:moveTo>
                  <a:pt x="4" y="0"/>
                </a:moveTo>
                <a:lnTo>
                  <a:pt x="6" y="0"/>
                </a:lnTo>
                <a:lnTo>
                  <a:pt x="14" y="0"/>
                </a:lnTo>
                <a:lnTo>
                  <a:pt x="20" y="6"/>
                </a:lnTo>
                <a:lnTo>
                  <a:pt x="28" y="4"/>
                </a:lnTo>
                <a:lnTo>
                  <a:pt x="54" y="14"/>
                </a:lnTo>
                <a:lnTo>
                  <a:pt x="58" y="16"/>
                </a:lnTo>
                <a:lnTo>
                  <a:pt x="68" y="30"/>
                </a:lnTo>
                <a:lnTo>
                  <a:pt x="76" y="32"/>
                </a:lnTo>
                <a:lnTo>
                  <a:pt x="90" y="46"/>
                </a:lnTo>
                <a:lnTo>
                  <a:pt x="92" y="56"/>
                </a:lnTo>
                <a:lnTo>
                  <a:pt x="86" y="72"/>
                </a:lnTo>
                <a:lnTo>
                  <a:pt x="66" y="70"/>
                </a:lnTo>
                <a:lnTo>
                  <a:pt x="56" y="72"/>
                </a:lnTo>
                <a:lnTo>
                  <a:pt x="38" y="90"/>
                </a:lnTo>
                <a:lnTo>
                  <a:pt x="36" y="98"/>
                </a:lnTo>
                <a:lnTo>
                  <a:pt x="30" y="104"/>
                </a:lnTo>
                <a:lnTo>
                  <a:pt x="20" y="98"/>
                </a:lnTo>
                <a:lnTo>
                  <a:pt x="12" y="88"/>
                </a:lnTo>
                <a:lnTo>
                  <a:pt x="0" y="36"/>
                </a:lnTo>
                <a:lnTo>
                  <a:pt x="8" y="20"/>
                </a:lnTo>
                <a:lnTo>
                  <a:pt x="8" y="10"/>
                </a:lnTo>
                <a:lnTo>
                  <a:pt x="4" y="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4" name="Freeform 740"/>
          <p:cNvSpPr>
            <a:spLocks/>
          </p:cNvSpPr>
          <p:nvPr/>
        </p:nvSpPr>
        <p:spPr bwMode="auto">
          <a:xfrm>
            <a:off x="3001963" y="6037263"/>
            <a:ext cx="22225" cy="22225"/>
          </a:xfrm>
          <a:custGeom>
            <a:avLst/>
            <a:gdLst>
              <a:gd name="T0" fmla="*/ 0 w 14"/>
              <a:gd name="T1" fmla="*/ 2147483647 h 14"/>
              <a:gd name="T2" fmla="*/ 0 w 14"/>
              <a:gd name="T3" fmla="*/ 0 h 14"/>
              <a:gd name="T4" fmla="*/ 2147483647 w 14"/>
              <a:gd name="T5" fmla="*/ 0 h 14"/>
              <a:gd name="T6" fmla="*/ 2147483647 w 14"/>
              <a:gd name="T7" fmla="*/ 2147483647 h 14"/>
              <a:gd name="T8" fmla="*/ 2147483647 w 14"/>
              <a:gd name="T9" fmla="*/ 2147483647 h 14"/>
              <a:gd name="T10" fmla="*/ 2147483647 w 14"/>
              <a:gd name="T11" fmla="*/ 2147483647 h 14"/>
              <a:gd name="T12" fmla="*/ 2147483647 w 14"/>
              <a:gd name="T13" fmla="*/ 2147483647 h 14"/>
              <a:gd name="T14" fmla="*/ 0 w 14"/>
              <a:gd name="T15" fmla="*/ 2147483647 h 14"/>
              <a:gd name="T16" fmla="*/ 2147483647 w 14"/>
              <a:gd name="T17" fmla="*/ 2147483647 h 14"/>
              <a:gd name="T18" fmla="*/ 0 w 14"/>
              <a:gd name="T19" fmla="*/ 2147483647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" h="14">
                <a:moveTo>
                  <a:pt x="0" y="2"/>
                </a:moveTo>
                <a:lnTo>
                  <a:pt x="0" y="0"/>
                </a:lnTo>
                <a:lnTo>
                  <a:pt x="8" y="0"/>
                </a:lnTo>
                <a:lnTo>
                  <a:pt x="14" y="8"/>
                </a:lnTo>
                <a:lnTo>
                  <a:pt x="12" y="12"/>
                </a:lnTo>
                <a:lnTo>
                  <a:pt x="8" y="14"/>
                </a:lnTo>
                <a:lnTo>
                  <a:pt x="2" y="6"/>
                </a:lnTo>
                <a:lnTo>
                  <a:pt x="0" y="2"/>
                </a:lnTo>
                <a:lnTo>
                  <a:pt x="2" y="6"/>
                </a:lnTo>
                <a:lnTo>
                  <a:pt x="0" y="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5" name="Rectangle 747"/>
          <p:cNvSpPr>
            <a:spLocks noChangeArrowheads="1"/>
          </p:cNvSpPr>
          <p:nvPr/>
        </p:nvSpPr>
        <p:spPr bwMode="auto">
          <a:xfrm>
            <a:off x="2754313" y="6218238"/>
            <a:ext cx="182562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sz="1000">
                <a:solidFill>
                  <a:schemeClr val="bg1"/>
                </a:solidFill>
                <a:latin typeface="Futura Std Book" charset="0"/>
              </a:rPr>
              <a:t>HI</a:t>
            </a:r>
            <a:endParaRPr lang="en-US" sz="4000">
              <a:solidFill>
                <a:schemeClr val="bg1"/>
              </a:solidFill>
              <a:latin typeface="Futura Std Book" charset="0"/>
            </a:endParaRPr>
          </a:p>
        </p:txBody>
      </p:sp>
      <p:grpSp>
        <p:nvGrpSpPr>
          <p:cNvPr id="2803" name="Group 755"/>
          <p:cNvGrpSpPr>
            <a:grpSpLocks/>
          </p:cNvGrpSpPr>
          <p:nvPr/>
        </p:nvGrpSpPr>
        <p:grpSpPr bwMode="auto">
          <a:xfrm>
            <a:off x="827087" y="5395592"/>
            <a:ext cx="1416050" cy="936625"/>
            <a:chOff x="294" y="3226"/>
            <a:chExt cx="892" cy="590"/>
          </a:xfrm>
          <a:noFill/>
        </p:grpSpPr>
        <p:sp>
          <p:nvSpPr>
            <p:cNvPr id="2808" name="Freeform 760"/>
            <p:cNvSpPr>
              <a:spLocks/>
            </p:cNvSpPr>
            <p:nvPr/>
          </p:nvSpPr>
          <p:spPr bwMode="auto">
            <a:xfrm>
              <a:off x="558" y="3226"/>
              <a:ext cx="628" cy="552"/>
            </a:xfrm>
            <a:custGeom>
              <a:avLst/>
              <a:gdLst>
                <a:gd name="T0" fmla="*/ 160 w 628"/>
                <a:gd name="T1" fmla="*/ 420 h 552"/>
                <a:gd name="T2" fmla="*/ 114 w 628"/>
                <a:gd name="T3" fmla="*/ 424 h 552"/>
                <a:gd name="T4" fmla="*/ 74 w 628"/>
                <a:gd name="T5" fmla="*/ 406 h 552"/>
                <a:gd name="T6" fmla="*/ 52 w 628"/>
                <a:gd name="T7" fmla="*/ 388 h 552"/>
                <a:gd name="T8" fmla="*/ 22 w 628"/>
                <a:gd name="T9" fmla="*/ 322 h 552"/>
                <a:gd name="T10" fmla="*/ 54 w 628"/>
                <a:gd name="T11" fmla="*/ 278 h 552"/>
                <a:gd name="T12" fmla="*/ 98 w 628"/>
                <a:gd name="T13" fmla="*/ 270 h 552"/>
                <a:gd name="T14" fmla="*/ 116 w 628"/>
                <a:gd name="T15" fmla="*/ 228 h 552"/>
                <a:gd name="T16" fmla="*/ 60 w 628"/>
                <a:gd name="T17" fmla="*/ 228 h 552"/>
                <a:gd name="T18" fmla="*/ 30 w 628"/>
                <a:gd name="T19" fmla="*/ 196 h 552"/>
                <a:gd name="T20" fmla="*/ 38 w 628"/>
                <a:gd name="T21" fmla="*/ 172 h 552"/>
                <a:gd name="T22" fmla="*/ 48 w 628"/>
                <a:gd name="T23" fmla="*/ 168 h 552"/>
                <a:gd name="T24" fmla="*/ 80 w 628"/>
                <a:gd name="T25" fmla="*/ 160 h 552"/>
                <a:gd name="T26" fmla="*/ 112 w 628"/>
                <a:gd name="T27" fmla="*/ 176 h 552"/>
                <a:gd name="T28" fmla="*/ 112 w 628"/>
                <a:gd name="T29" fmla="*/ 150 h 552"/>
                <a:gd name="T30" fmla="*/ 84 w 628"/>
                <a:gd name="T31" fmla="*/ 126 h 552"/>
                <a:gd name="T32" fmla="*/ 96 w 628"/>
                <a:gd name="T33" fmla="*/ 72 h 552"/>
                <a:gd name="T34" fmla="*/ 164 w 628"/>
                <a:gd name="T35" fmla="*/ 16 h 552"/>
                <a:gd name="T36" fmla="*/ 204 w 628"/>
                <a:gd name="T37" fmla="*/ 6 h 552"/>
                <a:gd name="T38" fmla="*/ 366 w 628"/>
                <a:gd name="T39" fmla="*/ 48 h 552"/>
                <a:gd name="T40" fmla="*/ 446 w 628"/>
                <a:gd name="T41" fmla="*/ 376 h 552"/>
                <a:gd name="T42" fmla="*/ 556 w 628"/>
                <a:gd name="T43" fmla="*/ 430 h 552"/>
                <a:gd name="T44" fmla="*/ 628 w 628"/>
                <a:gd name="T45" fmla="*/ 514 h 552"/>
                <a:gd name="T46" fmla="*/ 608 w 628"/>
                <a:gd name="T47" fmla="*/ 518 h 552"/>
                <a:gd name="T48" fmla="*/ 580 w 628"/>
                <a:gd name="T49" fmla="*/ 472 h 552"/>
                <a:gd name="T50" fmla="*/ 534 w 628"/>
                <a:gd name="T51" fmla="*/ 428 h 552"/>
                <a:gd name="T52" fmla="*/ 510 w 628"/>
                <a:gd name="T53" fmla="*/ 426 h 552"/>
                <a:gd name="T54" fmla="*/ 506 w 628"/>
                <a:gd name="T55" fmla="*/ 428 h 552"/>
                <a:gd name="T56" fmla="*/ 466 w 628"/>
                <a:gd name="T57" fmla="*/ 410 h 552"/>
                <a:gd name="T58" fmla="*/ 428 w 628"/>
                <a:gd name="T59" fmla="*/ 394 h 552"/>
                <a:gd name="T60" fmla="*/ 330 w 628"/>
                <a:gd name="T61" fmla="*/ 368 h 552"/>
                <a:gd name="T62" fmla="*/ 306 w 628"/>
                <a:gd name="T63" fmla="*/ 352 h 552"/>
                <a:gd name="T64" fmla="*/ 290 w 628"/>
                <a:gd name="T65" fmla="*/ 396 h 552"/>
                <a:gd name="T66" fmla="*/ 244 w 628"/>
                <a:gd name="T67" fmla="*/ 420 h 552"/>
                <a:gd name="T68" fmla="*/ 242 w 628"/>
                <a:gd name="T69" fmla="*/ 404 h 552"/>
                <a:gd name="T70" fmla="*/ 260 w 628"/>
                <a:gd name="T71" fmla="*/ 364 h 552"/>
                <a:gd name="T72" fmla="*/ 282 w 628"/>
                <a:gd name="T73" fmla="*/ 344 h 552"/>
                <a:gd name="T74" fmla="*/ 268 w 628"/>
                <a:gd name="T75" fmla="*/ 320 h 552"/>
                <a:gd name="T76" fmla="*/ 228 w 628"/>
                <a:gd name="T77" fmla="*/ 386 h 552"/>
                <a:gd name="T78" fmla="*/ 196 w 628"/>
                <a:gd name="T79" fmla="*/ 452 h 552"/>
                <a:gd name="T80" fmla="*/ 142 w 628"/>
                <a:gd name="T81" fmla="*/ 490 h 552"/>
                <a:gd name="T82" fmla="*/ 74 w 628"/>
                <a:gd name="T83" fmla="*/ 526 h 552"/>
                <a:gd name="T84" fmla="*/ 16 w 628"/>
                <a:gd name="T85" fmla="*/ 546 h 552"/>
                <a:gd name="T86" fmla="*/ 10 w 628"/>
                <a:gd name="T87" fmla="*/ 536 h 552"/>
                <a:gd name="T88" fmla="*/ 82 w 628"/>
                <a:gd name="T89" fmla="*/ 510 h 552"/>
                <a:gd name="T90" fmla="*/ 140 w 628"/>
                <a:gd name="T91" fmla="*/ 46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552">
                  <a:moveTo>
                    <a:pt x="140" y="466"/>
                  </a:moveTo>
                  <a:lnTo>
                    <a:pt x="144" y="444"/>
                  </a:lnTo>
                  <a:lnTo>
                    <a:pt x="160" y="420"/>
                  </a:lnTo>
                  <a:lnTo>
                    <a:pt x="130" y="430"/>
                  </a:lnTo>
                  <a:lnTo>
                    <a:pt x="120" y="438"/>
                  </a:lnTo>
                  <a:lnTo>
                    <a:pt x="114" y="424"/>
                  </a:lnTo>
                  <a:lnTo>
                    <a:pt x="100" y="416"/>
                  </a:lnTo>
                  <a:lnTo>
                    <a:pt x="70" y="424"/>
                  </a:lnTo>
                  <a:lnTo>
                    <a:pt x="74" y="406"/>
                  </a:lnTo>
                  <a:lnTo>
                    <a:pt x="72" y="376"/>
                  </a:lnTo>
                  <a:lnTo>
                    <a:pt x="66" y="380"/>
                  </a:lnTo>
                  <a:lnTo>
                    <a:pt x="52" y="388"/>
                  </a:lnTo>
                  <a:lnTo>
                    <a:pt x="40" y="378"/>
                  </a:lnTo>
                  <a:lnTo>
                    <a:pt x="38" y="348"/>
                  </a:lnTo>
                  <a:lnTo>
                    <a:pt x="22" y="322"/>
                  </a:lnTo>
                  <a:lnTo>
                    <a:pt x="30" y="302"/>
                  </a:lnTo>
                  <a:lnTo>
                    <a:pt x="42" y="288"/>
                  </a:lnTo>
                  <a:lnTo>
                    <a:pt x="54" y="278"/>
                  </a:lnTo>
                  <a:lnTo>
                    <a:pt x="64" y="278"/>
                  </a:lnTo>
                  <a:lnTo>
                    <a:pt x="88" y="268"/>
                  </a:lnTo>
                  <a:lnTo>
                    <a:pt x="98" y="270"/>
                  </a:lnTo>
                  <a:lnTo>
                    <a:pt x="112" y="258"/>
                  </a:lnTo>
                  <a:lnTo>
                    <a:pt x="106" y="236"/>
                  </a:lnTo>
                  <a:lnTo>
                    <a:pt x="116" y="228"/>
                  </a:lnTo>
                  <a:lnTo>
                    <a:pt x="108" y="224"/>
                  </a:lnTo>
                  <a:lnTo>
                    <a:pt x="88" y="232"/>
                  </a:lnTo>
                  <a:lnTo>
                    <a:pt x="60" y="228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30" y="196"/>
                  </a:lnTo>
                  <a:lnTo>
                    <a:pt x="30" y="196"/>
                  </a:lnTo>
                  <a:lnTo>
                    <a:pt x="18" y="180"/>
                  </a:lnTo>
                  <a:lnTo>
                    <a:pt x="38" y="172"/>
                  </a:lnTo>
                  <a:lnTo>
                    <a:pt x="38" y="172"/>
                  </a:lnTo>
                  <a:lnTo>
                    <a:pt x="48" y="168"/>
                  </a:lnTo>
                  <a:lnTo>
                    <a:pt x="48" y="168"/>
                  </a:lnTo>
                  <a:lnTo>
                    <a:pt x="70" y="156"/>
                  </a:lnTo>
                  <a:lnTo>
                    <a:pt x="70" y="156"/>
                  </a:lnTo>
                  <a:lnTo>
                    <a:pt x="80" y="160"/>
                  </a:lnTo>
                  <a:lnTo>
                    <a:pt x="80" y="176"/>
                  </a:lnTo>
                  <a:lnTo>
                    <a:pt x="102" y="182"/>
                  </a:lnTo>
                  <a:lnTo>
                    <a:pt x="112" y="176"/>
                  </a:lnTo>
                  <a:lnTo>
                    <a:pt x="140" y="168"/>
                  </a:lnTo>
                  <a:lnTo>
                    <a:pt x="110" y="162"/>
                  </a:lnTo>
                  <a:lnTo>
                    <a:pt x="112" y="150"/>
                  </a:lnTo>
                  <a:lnTo>
                    <a:pt x="94" y="146"/>
                  </a:lnTo>
                  <a:lnTo>
                    <a:pt x="90" y="136"/>
                  </a:lnTo>
                  <a:lnTo>
                    <a:pt x="84" y="126"/>
                  </a:lnTo>
                  <a:lnTo>
                    <a:pt x="52" y="90"/>
                  </a:lnTo>
                  <a:lnTo>
                    <a:pt x="62" y="74"/>
                  </a:lnTo>
                  <a:lnTo>
                    <a:pt x="96" y="72"/>
                  </a:lnTo>
                  <a:lnTo>
                    <a:pt x="106" y="56"/>
                  </a:lnTo>
                  <a:lnTo>
                    <a:pt x="126" y="34"/>
                  </a:lnTo>
                  <a:lnTo>
                    <a:pt x="164" y="16"/>
                  </a:lnTo>
                  <a:lnTo>
                    <a:pt x="178" y="14"/>
                  </a:lnTo>
                  <a:lnTo>
                    <a:pt x="192" y="0"/>
                  </a:lnTo>
                  <a:lnTo>
                    <a:pt x="204" y="6"/>
                  </a:lnTo>
                  <a:lnTo>
                    <a:pt x="246" y="26"/>
                  </a:lnTo>
                  <a:lnTo>
                    <a:pt x="306" y="44"/>
                  </a:lnTo>
                  <a:lnTo>
                    <a:pt x="366" y="48"/>
                  </a:lnTo>
                  <a:lnTo>
                    <a:pt x="386" y="58"/>
                  </a:lnTo>
                  <a:lnTo>
                    <a:pt x="418" y="378"/>
                  </a:lnTo>
                  <a:lnTo>
                    <a:pt x="446" y="376"/>
                  </a:lnTo>
                  <a:lnTo>
                    <a:pt x="480" y="416"/>
                  </a:lnTo>
                  <a:lnTo>
                    <a:pt x="510" y="384"/>
                  </a:lnTo>
                  <a:lnTo>
                    <a:pt x="556" y="430"/>
                  </a:lnTo>
                  <a:lnTo>
                    <a:pt x="584" y="470"/>
                  </a:lnTo>
                  <a:lnTo>
                    <a:pt x="624" y="484"/>
                  </a:lnTo>
                  <a:lnTo>
                    <a:pt x="628" y="514"/>
                  </a:lnTo>
                  <a:lnTo>
                    <a:pt x="616" y="522"/>
                  </a:lnTo>
                  <a:lnTo>
                    <a:pt x="618" y="506"/>
                  </a:lnTo>
                  <a:lnTo>
                    <a:pt x="608" y="518"/>
                  </a:lnTo>
                  <a:lnTo>
                    <a:pt x="590" y="506"/>
                  </a:lnTo>
                  <a:lnTo>
                    <a:pt x="584" y="486"/>
                  </a:lnTo>
                  <a:lnTo>
                    <a:pt x="580" y="472"/>
                  </a:lnTo>
                  <a:lnTo>
                    <a:pt x="560" y="460"/>
                  </a:lnTo>
                  <a:lnTo>
                    <a:pt x="556" y="442"/>
                  </a:lnTo>
                  <a:lnTo>
                    <a:pt x="534" y="428"/>
                  </a:lnTo>
                  <a:lnTo>
                    <a:pt x="512" y="400"/>
                  </a:lnTo>
                  <a:lnTo>
                    <a:pt x="522" y="428"/>
                  </a:lnTo>
                  <a:lnTo>
                    <a:pt x="510" y="426"/>
                  </a:lnTo>
                  <a:lnTo>
                    <a:pt x="502" y="414"/>
                  </a:lnTo>
                  <a:lnTo>
                    <a:pt x="490" y="412"/>
                  </a:lnTo>
                  <a:lnTo>
                    <a:pt x="506" y="428"/>
                  </a:lnTo>
                  <a:lnTo>
                    <a:pt x="496" y="436"/>
                  </a:lnTo>
                  <a:lnTo>
                    <a:pt x="472" y="418"/>
                  </a:lnTo>
                  <a:lnTo>
                    <a:pt x="466" y="410"/>
                  </a:lnTo>
                  <a:lnTo>
                    <a:pt x="442" y="402"/>
                  </a:lnTo>
                  <a:lnTo>
                    <a:pt x="444" y="384"/>
                  </a:lnTo>
                  <a:lnTo>
                    <a:pt x="428" y="394"/>
                  </a:lnTo>
                  <a:lnTo>
                    <a:pt x="410" y="390"/>
                  </a:lnTo>
                  <a:lnTo>
                    <a:pt x="362" y="386"/>
                  </a:lnTo>
                  <a:lnTo>
                    <a:pt x="330" y="368"/>
                  </a:lnTo>
                  <a:lnTo>
                    <a:pt x="328" y="358"/>
                  </a:lnTo>
                  <a:lnTo>
                    <a:pt x="314" y="362"/>
                  </a:lnTo>
                  <a:lnTo>
                    <a:pt x="306" y="352"/>
                  </a:lnTo>
                  <a:lnTo>
                    <a:pt x="296" y="368"/>
                  </a:lnTo>
                  <a:lnTo>
                    <a:pt x="300" y="388"/>
                  </a:lnTo>
                  <a:lnTo>
                    <a:pt x="290" y="396"/>
                  </a:lnTo>
                  <a:lnTo>
                    <a:pt x="282" y="392"/>
                  </a:lnTo>
                  <a:lnTo>
                    <a:pt x="266" y="412"/>
                  </a:lnTo>
                  <a:lnTo>
                    <a:pt x="244" y="420"/>
                  </a:lnTo>
                  <a:lnTo>
                    <a:pt x="242" y="412"/>
                  </a:lnTo>
                  <a:lnTo>
                    <a:pt x="254" y="402"/>
                  </a:lnTo>
                  <a:lnTo>
                    <a:pt x="242" y="404"/>
                  </a:lnTo>
                  <a:lnTo>
                    <a:pt x="246" y="386"/>
                  </a:lnTo>
                  <a:lnTo>
                    <a:pt x="250" y="372"/>
                  </a:lnTo>
                  <a:lnTo>
                    <a:pt x="260" y="364"/>
                  </a:lnTo>
                  <a:lnTo>
                    <a:pt x="286" y="366"/>
                  </a:lnTo>
                  <a:lnTo>
                    <a:pt x="272" y="358"/>
                  </a:lnTo>
                  <a:lnTo>
                    <a:pt x="282" y="344"/>
                  </a:lnTo>
                  <a:lnTo>
                    <a:pt x="268" y="352"/>
                  </a:lnTo>
                  <a:lnTo>
                    <a:pt x="264" y="350"/>
                  </a:lnTo>
                  <a:lnTo>
                    <a:pt x="268" y="320"/>
                  </a:lnTo>
                  <a:lnTo>
                    <a:pt x="260" y="352"/>
                  </a:lnTo>
                  <a:lnTo>
                    <a:pt x="242" y="366"/>
                  </a:lnTo>
                  <a:lnTo>
                    <a:pt x="228" y="386"/>
                  </a:lnTo>
                  <a:lnTo>
                    <a:pt x="202" y="420"/>
                  </a:lnTo>
                  <a:lnTo>
                    <a:pt x="214" y="430"/>
                  </a:lnTo>
                  <a:lnTo>
                    <a:pt x="196" y="452"/>
                  </a:lnTo>
                  <a:lnTo>
                    <a:pt x="162" y="474"/>
                  </a:lnTo>
                  <a:lnTo>
                    <a:pt x="156" y="486"/>
                  </a:lnTo>
                  <a:lnTo>
                    <a:pt x="142" y="490"/>
                  </a:lnTo>
                  <a:lnTo>
                    <a:pt x="118" y="512"/>
                  </a:lnTo>
                  <a:lnTo>
                    <a:pt x="102" y="518"/>
                  </a:lnTo>
                  <a:lnTo>
                    <a:pt x="74" y="526"/>
                  </a:lnTo>
                  <a:lnTo>
                    <a:pt x="40" y="538"/>
                  </a:lnTo>
                  <a:lnTo>
                    <a:pt x="28" y="544"/>
                  </a:lnTo>
                  <a:lnTo>
                    <a:pt x="16" y="546"/>
                  </a:lnTo>
                  <a:lnTo>
                    <a:pt x="6" y="552"/>
                  </a:lnTo>
                  <a:lnTo>
                    <a:pt x="0" y="544"/>
                  </a:lnTo>
                  <a:lnTo>
                    <a:pt x="10" y="536"/>
                  </a:lnTo>
                  <a:lnTo>
                    <a:pt x="34" y="532"/>
                  </a:lnTo>
                  <a:lnTo>
                    <a:pt x="60" y="514"/>
                  </a:lnTo>
                  <a:lnTo>
                    <a:pt x="82" y="510"/>
                  </a:lnTo>
                  <a:lnTo>
                    <a:pt x="102" y="496"/>
                  </a:lnTo>
                  <a:lnTo>
                    <a:pt x="124" y="482"/>
                  </a:lnTo>
                  <a:lnTo>
                    <a:pt x="140" y="466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09" name="Freeform 761"/>
            <p:cNvSpPr>
              <a:spLocks/>
            </p:cNvSpPr>
            <p:nvPr/>
          </p:nvSpPr>
          <p:spPr bwMode="auto">
            <a:xfrm>
              <a:off x="748" y="3666"/>
              <a:ext cx="46" cy="54"/>
            </a:xfrm>
            <a:custGeom>
              <a:avLst/>
              <a:gdLst>
                <a:gd name="T0" fmla="*/ 40 w 46"/>
                <a:gd name="T1" fmla="*/ 0 h 54"/>
                <a:gd name="T2" fmla="*/ 30 w 46"/>
                <a:gd name="T3" fmla="*/ 12 h 54"/>
                <a:gd name="T4" fmla="*/ 30 w 46"/>
                <a:gd name="T5" fmla="*/ 18 h 54"/>
                <a:gd name="T6" fmla="*/ 16 w 46"/>
                <a:gd name="T7" fmla="*/ 22 h 54"/>
                <a:gd name="T8" fmla="*/ 16 w 46"/>
                <a:gd name="T9" fmla="*/ 34 h 54"/>
                <a:gd name="T10" fmla="*/ 8 w 46"/>
                <a:gd name="T11" fmla="*/ 28 h 54"/>
                <a:gd name="T12" fmla="*/ 0 w 46"/>
                <a:gd name="T13" fmla="*/ 36 h 54"/>
                <a:gd name="T14" fmla="*/ 4 w 46"/>
                <a:gd name="T15" fmla="*/ 52 h 54"/>
                <a:gd name="T16" fmla="*/ 4 w 46"/>
                <a:gd name="T17" fmla="*/ 52 h 54"/>
                <a:gd name="T18" fmla="*/ 14 w 46"/>
                <a:gd name="T19" fmla="*/ 54 h 54"/>
                <a:gd name="T20" fmla="*/ 14 w 46"/>
                <a:gd name="T21" fmla="*/ 54 h 54"/>
                <a:gd name="T22" fmla="*/ 22 w 46"/>
                <a:gd name="T23" fmla="*/ 50 h 54"/>
                <a:gd name="T24" fmla="*/ 28 w 46"/>
                <a:gd name="T25" fmla="*/ 44 h 54"/>
                <a:gd name="T26" fmla="*/ 42 w 46"/>
                <a:gd name="T27" fmla="*/ 34 h 54"/>
                <a:gd name="T28" fmla="*/ 36 w 46"/>
                <a:gd name="T29" fmla="*/ 20 h 54"/>
                <a:gd name="T30" fmla="*/ 36 w 46"/>
                <a:gd name="T31" fmla="*/ 14 h 54"/>
                <a:gd name="T32" fmla="*/ 44 w 46"/>
                <a:gd name="T33" fmla="*/ 12 h 54"/>
                <a:gd name="T34" fmla="*/ 44 w 46"/>
                <a:gd name="T35" fmla="*/ 12 h 54"/>
                <a:gd name="T36" fmla="*/ 46 w 46"/>
                <a:gd name="T37" fmla="*/ 8 h 54"/>
                <a:gd name="T38" fmla="*/ 46 w 46"/>
                <a:gd name="T39" fmla="*/ 8 h 54"/>
                <a:gd name="T40" fmla="*/ 40 w 46"/>
                <a:gd name="T41" fmla="*/ 0 h 54"/>
                <a:gd name="T42" fmla="*/ 40 w 46"/>
                <a:gd name="T4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54">
                  <a:moveTo>
                    <a:pt x="40" y="0"/>
                  </a:moveTo>
                  <a:lnTo>
                    <a:pt x="30" y="12"/>
                  </a:lnTo>
                  <a:lnTo>
                    <a:pt x="30" y="18"/>
                  </a:lnTo>
                  <a:lnTo>
                    <a:pt x="16" y="22"/>
                  </a:lnTo>
                  <a:lnTo>
                    <a:pt x="16" y="34"/>
                  </a:lnTo>
                  <a:lnTo>
                    <a:pt x="8" y="28"/>
                  </a:lnTo>
                  <a:lnTo>
                    <a:pt x="0" y="3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22" y="50"/>
                  </a:lnTo>
                  <a:lnTo>
                    <a:pt x="28" y="44"/>
                  </a:lnTo>
                  <a:lnTo>
                    <a:pt x="42" y="34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0" name="Freeform 762"/>
            <p:cNvSpPr>
              <a:spLocks/>
            </p:cNvSpPr>
            <p:nvPr/>
          </p:nvSpPr>
          <p:spPr bwMode="auto">
            <a:xfrm>
              <a:off x="1102" y="3690"/>
              <a:ext cx="50" cy="68"/>
            </a:xfrm>
            <a:custGeom>
              <a:avLst/>
              <a:gdLst>
                <a:gd name="T0" fmla="*/ 16 w 50"/>
                <a:gd name="T1" fmla="*/ 2 h 68"/>
                <a:gd name="T2" fmla="*/ 4 w 50"/>
                <a:gd name="T3" fmla="*/ 0 h 68"/>
                <a:gd name="T4" fmla="*/ 0 w 50"/>
                <a:gd name="T5" fmla="*/ 10 h 68"/>
                <a:gd name="T6" fmla="*/ 4 w 50"/>
                <a:gd name="T7" fmla="*/ 24 h 68"/>
                <a:gd name="T8" fmla="*/ 18 w 50"/>
                <a:gd name="T9" fmla="*/ 34 h 68"/>
                <a:gd name="T10" fmla="*/ 28 w 50"/>
                <a:gd name="T11" fmla="*/ 50 h 68"/>
                <a:gd name="T12" fmla="*/ 44 w 50"/>
                <a:gd name="T13" fmla="*/ 60 h 68"/>
                <a:gd name="T14" fmla="*/ 50 w 50"/>
                <a:gd name="T15" fmla="*/ 68 h 68"/>
                <a:gd name="T16" fmla="*/ 46 w 50"/>
                <a:gd name="T17" fmla="*/ 50 h 68"/>
                <a:gd name="T18" fmla="*/ 40 w 50"/>
                <a:gd name="T19" fmla="*/ 44 h 68"/>
                <a:gd name="T20" fmla="*/ 34 w 50"/>
                <a:gd name="T21" fmla="*/ 26 h 68"/>
                <a:gd name="T22" fmla="*/ 24 w 50"/>
                <a:gd name="T23" fmla="*/ 8 h 68"/>
                <a:gd name="T24" fmla="*/ 16 w 50"/>
                <a:gd name="T25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68">
                  <a:moveTo>
                    <a:pt x="16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4" y="24"/>
                  </a:lnTo>
                  <a:lnTo>
                    <a:pt x="18" y="34"/>
                  </a:lnTo>
                  <a:lnTo>
                    <a:pt x="28" y="50"/>
                  </a:lnTo>
                  <a:lnTo>
                    <a:pt x="44" y="60"/>
                  </a:lnTo>
                  <a:lnTo>
                    <a:pt x="50" y="68"/>
                  </a:lnTo>
                  <a:lnTo>
                    <a:pt x="46" y="50"/>
                  </a:lnTo>
                  <a:lnTo>
                    <a:pt x="40" y="44"/>
                  </a:lnTo>
                  <a:lnTo>
                    <a:pt x="34" y="26"/>
                  </a:lnTo>
                  <a:lnTo>
                    <a:pt x="24" y="8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1" name="Freeform 763"/>
            <p:cNvSpPr>
              <a:spLocks/>
            </p:cNvSpPr>
            <p:nvPr/>
          </p:nvSpPr>
          <p:spPr bwMode="auto">
            <a:xfrm>
              <a:off x="470" y="3778"/>
              <a:ext cx="70" cy="34"/>
            </a:xfrm>
            <a:custGeom>
              <a:avLst/>
              <a:gdLst>
                <a:gd name="T0" fmla="*/ 70 w 70"/>
                <a:gd name="T1" fmla="*/ 6 h 34"/>
                <a:gd name="T2" fmla="*/ 66 w 70"/>
                <a:gd name="T3" fmla="*/ 0 h 34"/>
                <a:gd name="T4" fmla="*/ 56 w 70"/>
                <a:gd name="T5" fmla="*/ 4 h 34"/>
                <a:gd name="T6" fmla="*/ 48 w 70"/>
                <a:gd name="T7" fmla="*/ 6 h 34"/>
                <a:gd name="T8" fmla="*/ 34 w 70"/>
                <a:gd name="T9" fmla="*/ 14 h 34"/>
                <a:gd name="T10" fmla="*/ 34 w 70"/>
                <a:gd name="T11" fmla="*/ 14 h 34"/>
                <a:gd name="T12" fmla="*/ 14 w 70"/>
                <a:gd name="T13" fmla="*/ 16 h 34"/>
                <a:gd name="T14" fmla="*/ 14 w 70"/>
                <a:gd name="T15" fmla="*/ 16 h 34"/>
                <a:gd name="T16" fmla="*/ 12 w 70"/>
                <a:gd name="T17" fmla="*/ 18 h 34"/>
                <a:gd name="T18" fmla="*/ 6 w 70"/>
                <a:gd name="T19" fmla="*/ 24 h 34"/>
                <a:gd name="T20" fmla="*/ 0 w 70"/>
                <a:gd name="T21" fmla="*/ 34 h 34"/>
                <a:gd name="T22" fmla="*/ 18 w 70"/>
                <a:gd name="T23" fmla="*/ 24 h 34"/>
                <a:gd name="T24" fmla="*/ 40 w 70"/>
                <a:gd name="T25" fmla="*/ 18 h 34"/>
                <a:gd name="T26" fmla="*/ 56 w 70"/>
                <a:gd name="T27" fmla="*/ 14 h 34"/>
                <a:gd name="T28" fmla="*/ 70 w 70"/>
                <a:gd name="T29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34">
                  <a:moveTo>
                    <a:pt x="70" y="6"/>
                  </a:moveTo>
                  <a:lnTo>
                    <a:pt x="66" y="0"/>
                  </a:lnTo>
                  <a:lnTo>
                    <a:pt x="56" y="4"/>
                  </a:lnTo>
                  <a:lnTo>
                    <a:pt x="48" y="6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40" y="18"/>
                  </a:lnTo>
                  <a:lnTo>
                    <a:pt x="56" y="14"/>
                  </a:lnTo>
                  <a:lnTo>
                    <a:pt x="70" y="6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2" name="Freeform 764"/>
            <p:cNvSpPr>
              <a:spLocks/>
            </p:cNvSpPr>
            <p:nvPr/>
          </p:nvSpPr>
          <p:spPr bwMode="auto">
            <a:xfrm>
              <a:off x="360" y="3800"/>
              <a:ext cx="50" cy="16"/>
            </a:xfrm>
            <a:custGeom>
              <a:avLst/>
              <a:gdLst>
                <a:gd name="T0" fmla="*/ 50 w 50"/>
                <a:gd name="T1" fmla="*/ 8 h 16"/>
                <a:gd name="T2" fmla="*/ 24 w 50"/>
                <a:gd name="T3" fmla="*/ 6 h 16"/>
                <a:gd name="T4" fmla="*/ 12 w 50"/>
                <a:gd name="T5" fmla="*/ 0 h 16"/>
                <a:gd name="T6" fmla="*/ 0 w 50"/>
                <a:gd name="T7" fmla="*/ 6 h 16"/>
                <a:gd name="T8" fmla="*/ 12 w 50"/>
                <a:gd name="T9" fmla="*/ 8 h 16"/>
                <a:gd name="T10" fmla="*/ 32 w 50"/>
                <a:gd name="T11" fmla="*/ 16 h 16"/>
                <a:gd name="T12" fmla="*/ 50 w 50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6">
                  <a:moveTo>
                    <a:pt x="50" y="8"/>
                  </a:moveTo>
                  <a:lnTo>
                    <a:pt x="24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12" y="8"/>
                  </a:lnTo>
                  <a:lnTo>
                    <a:pt x="32" y="16"/>
                  </a:lnTo>
                  <a:lnTo>
                    <a:pt x="50" y="8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3" name="Freeform 765"/>
            <p:cNvSpPr>
              <a:spLocks/>
            </p:cNvSpPr>
            <p:nvPr/>
          </p:nvSpPr>
          <p:spPr bwMode="auto">
            <a:xfrm>
              <a:off x="294" y="3794"/>
              <a:ext cx="34" cy="14"/>
            </a:xfrm>
            <a:custGeom>
              <a:avLst/>
              <a:gdLst>
                <a:gd name="T0" fmla="*/ 34 w 34"/>
                <a:gd name="T1" fmla="*/ 10 h 14"/>
                <a:gd name="T2" fmla="*/ 0 w 34"/>
                <a:gd name="T3" fmla="*/ 0 h 14"/>
                <a:gd name="T4" fmla="*/ 2 w 34"/>
                <a:gd name="T5" fmla="*/ 8 h 14"/>
                <a:gd name="T6" fmla="*/ 12 w 34"/>
                <a:gd name="T7" fmla="*/ 8 h 14"/>
                <a:gd name="T8" fmla="*/ 26 w 34"/>
                <a:gd name="T9" fmla="*/ 14 h 14"/>
                <a:gd name="T10" fmla="*/ 34 w 34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">
                  <a:moveTo>
                    <a:pt x="34" y="10"/>
                  </a:moveTo>
                  <a:lnTo>
                    <a:pt x="0" y="0"/>
                  </a:lnTo>
                  <a:lnTo>
                    <a:pt x="2" y="8"/>
                  </a:lnTo>
                  <a:lnTo>
                    <a:pt x="12" y="8"/>
                  </a:lnTo>
                  <a:lnTo>
                    <a:pt x="26" y="14"/>
                  </a:lnTo>
                  <a:lnTo>
                    <a:pt x="34" y="1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4" name="Freeform 766"/>
            <p:cNvSpPr>
              <a:spLocks/>
            </p:cNvSpPr>
            <p:nvPr/>
          </p:nvSpPr>
          <p:spPr bwMode="auto">
            <a:xfrm>
              <a:off x="548" y="3584"/>
              <a:ext cx="28" cy="20"/>
            </a:xfrm>
            <a:custGeom>
              <a:avLst/>
              <a:gdLst>
                <a:gd name="T0" fmla="*/ 28 w 28"/>
                <a:gd name="T1" fmla="*/ 6 h 20"/>
                <a:gd name="T2" fmla="*/ 18 w 28"/>
                <a:gd name="T3" fmla="*/ 0 h 20"/>
                <a:gd name="T4" fmla="*/ 0 w 28"/>
                <a:gd name="T5" fmla="*/ 2 h 20"/>
                <a:gd name="T6" fmla="*/ 2 w 28"/>
                <a:gd name="T7" fmla="*/ 8 h 20"/>
                <a:gd name="T8" fmla="*/ 10 w 28"/>
                <a:gd name="T9" fmla="*/ 16 h 20"/>
                <a:gd name="T10" fmla="*/ 18 w 28"/>
                <a:gd name="T11" fmla="*/ 20 h 20"/>
                <a:gd name="T12" fmla="*/ 28 w 28"/>
                <a:gd name="T13" fmla="*/ 14 h 20"/>
                <a:gd name="T14" fmla="*/ 28 w 28"/>
                <a:gd name="T1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0">
                  <a:moveTo>
                    <a:pt x="28" y="6"/>
                  </a:moveTo>
                  <a:lnTo>
                    <a:pt x="18" y="0"/>
                  </a:lnTo>
                  <a:lnTo>
                    <a:pt x="0" y="2"/>
                  </a:lnTo>
                  <a:lnTo>
                    <a:pt x="2" y="8"/>
                  </a:lnTo>
                  <a:lnTo>
                    <a:pt x="10" y="16"/>
                  </a:lnTo>
                  <a:lnTo>
                    <a:pt x="18" y="20"/>
                  </a:lnTo>
                  <a:lnTo>
                    <a:pt x="28" y="14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5" name="Freeform 767"/>
            <p:cNvSpPr>
              <a:spLocks/>
            </p:cNvSpPr>
            <p:nvPr/>
          </p:nvSpPr>
          <p:spPr bwMode="auto">
            <a:xfrm>
              <a:off x="504" y="3458"/>
              <a:ext cx="44" cy="30"/>
            </a:xfrm>
            <a:custGeom>
              <a:avLst/>
              <a:gdLst>
                <a:gd name="T0" fmla="*/ 4 w 44"/>
                <a:gd name="T1" fmla="*/ 0 h 30"/>
                <a:gd name="T2" fmla="*/ 16 w 44"/>
                <a:gd name="T3" fmla="*/ 8 h 30"/>
                <a:gd name="T4" fmla="*/ 22 w 44"/>
                <a:gd name="T5" fmla="*/ 6 h 30"/>
                <a:gd name="T6" fmla="*/ 30 w 44"/>
                <a:gd name="T7" fmla="*/ 18 h 30"/>
                <a:gd name="T8" fmla="*/ 44 w 44"/>
                <a:gd name="T9" fmla="*/ 24 h 30"/>
                <a:gd name="T10" fmla="*/ 44 w 44"/>
                <a:gd name="T11" fmla="*/ 30 h 30"/>
                <a:gd name="T12" fmla="*/ 28 w 44"/>
                <a:gd name="T13" fmla="*/ 30 h 30"/>
                <a:gd name="T14" fmla="*/ 14 w 44"/>
                <a:gd name="T15" fmla="*/ 16 h 30"/>
                <a:gd name="T16" fmla="*/ 6 w 44"/>
                <a:gd name="T17" fmla="*/ 16 h 30"/>
                <a:gd name="T18" fmla="*/ 0 w 44"/>
                <a:gd name="T19" fmla="*/ 10 h 30"/>
                <a:gd name="T20" fmla="*/ 4 w 44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30">
                  <a:moveTo>
                    <a:pt x="4" y="0"/>
                  </a:moveTo>
                  <a:lnTo>
                    <a:pt x="16" y="8"/>
                  </a:lnTo>
                  <a:lnTo>
                    <a:pt x="22" y="6"/>
                  </a:lnTo>
                  <a:lnTo>
                    <a:pt x="30" y="18"/>
                  </a:lnTo>
                  <a:lnTo>
                    <a:pt x="44" y="24"/>
                  </a:lnTo>
                  <a:lnTo>
                    <a:pt x="44" y="30"/>
                  </a:lnTo>
                  <a:lnTo>
                    <a:pt x="28" y="30"/>
                  </a:lnTo>
                  <a:lnTo>
                    <a:pt x="14" y="16"/>
                  </a:lnTo>
                  <a:lnTo>
                    <a:pt x="6" y="16"/>
                  </a:lnTo>
                  <a:lnTo>
                    <a:pt x="0" y="1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6" name="Freeform 768"/>
            <p:cNvSpPr>
              <a:spLocks/>
            </p:cNvSpPr>
            <p:nvPr/>
          </p:nvSpPr>
          <p:spPr bwMode="auto">
            <a:xfrm>
              <a:off x="864" y="3602"/>
              <a:ext cx="28" cy="24"/>
            </a:xfrm>
            <a:custGeom>
              <a:avLst/>
              <a:gdLst>
                <a:gd name="T0" fmla="*/ 22 w 28"/>
                <a:gd name="T1" fmla="*/ 0 h 24"/>
                <a:gd name="T2" fmla="*/ 10 w 28"/>
                <a:gd name="T3" fmla="*/ 6 h 24"/>
                <a:gd name="T4" fmla="*/ 2 w 28"/>
                <a:gd name="T5" fmla="*/ 20 h 24"/>
                <a:gd name="T6" fmla="*/ 0 w 28"/>
                <a:gd name="T7" fmla="*/ 24 h 24"/>
                <a:gd name="T8" fmla="*/ 8 w 28"/>
                <a:gd name="T9" fmla="*/ 20 h 24"/>
                <a:gd name="T10" fmla="*/ 14 w 28"/>
                <a:gd name="T11" fmla="*/ 10 h 24"/>
                <a:gd name="T12" fmla="*/ 24 w 28"/>
                <a:gd name="T13" fmla="*/ 6 h 24"/>
                <a:gd name="T14" fmla="*/ 28 w 28"/>
                <a:gd name="T15" fmla="*/ 6 h 24"/>
                <a:gd name="T16" fmla="*/ 22 w 2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4">
                  <a:moveTo>
                    <a:pt x="22" y="0"/>
                  </a:moveTo>
                  <a:lnTo>
                    <a:pt x="10" y="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8" y="20"/>
                  </a:lnTo>
                  <a:lnTo>
                    <a:pt x="14" y="10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7" name="Freeform 769"/>
            <p:cNvSpPr>
              <a:spLocks/>
            </p:cNvSpPr>
            <p:nvPr/>
          </p:nvSpPr>
          <p:spPr bwMode="auto">
            <a:xfrm>
              <a:off x="1062" y="3658"/>
              <a:ext cx="38" cy="58"/>
            </a:xfrm>
            <a:custGeom>
              <a:avLst/>
              <a:gdLst>
                <a:gd name="T0" fmla="*/ 4 w 38"/>
                <a:gd name="T1" fmla="*/ 0 h 58"/>
                <a:gd name="T2" fmla="*/ 0 w 38"/>
                <a:gd name="T3" fmla="*/ 14 h 58"/>
                <a:gd name="T4" fmla="*/ 16 w 38"/>
                <a:gd name="T5" fmla="*/ 30 h 58"/>
                <a:gd name="T6" fmla="*/ 26 w 38"/>
                <a:gd name="T7" fmla="*/ 46 h 58"/>
                <a:gd name="T8" fmla="*/ 32 w 38"/>
                <a:gd name="T9" fmla="*/ 58 h 58"/>
                <a:gd name="T10" fmla="*/ 34 w 38"/>
                <a:gd name="T11" fmla="*/ 44 h 58"/>
                <a:gd name="T12" fmla="*/ 36 w 38"/>
                <a:gd name="T13" fmla="*/ 24 h 58"/>
                <a:gd name="T14" fmla="*/ 38 w 38"/>
                <a:gd name="T15" fmla="*/ 12 h 58"/>
                <a:gd name="T16" fmla="*/ 30 w 38"/>
                <a:gd name="T17" fmla="*/ 4 h 58"/>
                <a:gd name="T18" fmla="*/ 24 w 38"/>
                <a:gd name="T19" fmla="*/ 6 h 58"/>
                <a:gd name="T20" fmla="*/ 4 w 38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58">
                  <a:moveTo>
                    <a:pt x="4" y="0"/>
                  </a:moveTo>
                  <a:lnTo>
                    <a:pt x="0" y="14"/>
                  </a:lnTo>
                  <a:lnTo>
                    <a:pt x="16" y="30"/>
                  </a:lnTo>
                  <a:lnTo>
                    <a:pt x="26" y="46"/>
                  </a:lnTo>
                  <a:lnTo>
                    <a:pt x="32" y="58"/>
                  </a:lnTo>
                  <a:lnTo>
                    <a:pt x="34" y="44"/>
                  </a:lnTo>
                  <a:lnTo>
                    <a:pt x="36" y="24"/>
                  </a:lnTo>
                  <a:lnTo>
                    <a:pt x="38" y="12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18" name="Rectangle 770"/>
            <p:cNvSpPr>
              <a:spLocks noChangeArrowheads="1"/>
            </p:cNvSpPr>
            <p:nvPr/>
          </p:nvSpPr>
          <p:spPr bwMode="auto">
            <a:xfrm>
              <a:off x="778" y="3373"/>
              <a:ext cx="106" cy="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404040"/>
                  </a:solidFill>
                  <a:latin typeface="Futura Std Book" pitchFamily="34" charset="0"/>
                  <a:ea typeface="+mn-ea"/>
                  <a:cs typeface="+mn-cs"/>
                </a:rPr>
                <a:t>AK</a:t>
              </a:r>
              <a:endParaRPr lang="en-US" dirty="0">
                <a:latin typeface="Futura Std Book" pitchFamily="34" charset="0"/>
                <a:ea typeface="+mn-ea"/>
                <a:cs typeface="+mn-cs"/>
              </a:endParaRPr>
            </a:p>
          </p:txBody>
        </p:sp>
      </p:grpSp>
      <p:sp>
        <p:nvSpPr>
          <p:cNvPr id="13377" name="Rectangle 775"/>
          <p:cNvSpPr>
            <a:spLocks noChangeArrowheads="1"/>
          </p:cNvSpPr>
          <p:nvPr/>
        </p:nvSpPr>
        <p:spPr bwMode="auto">
          <a:xfrm>
            <a:off x="6165850" y="4776788"/>
            <a:ext cx="138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AL</a:t>
            </a:r>
            <a:endParaRPr lang="en-US" sz="1000">
              <a:latin typeface="Futura Std Book" charset="0"/>
            </a:endParaRPr>
          </a:p>
        </p:txBody>
      </p:sp>
      <p:sp>
        <p:nvSpPr>
          <p:cNvPr id="13378" name="Rectangle 776"/>
          <p:cNvSpPr>
            <a:spLocks noChangeArrowheads="1"/>
          </p:cNvSpPr>
          <p:nvPr/>
        </p:nvSpPr>
        <p:spPr bwMode="auto">
          <a:xfrm>
            <a:off x="1979613" y="4227513"/>
            <a:ext cx="1651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AZ</a:t>
            </a:r>
            <a:endParaRPr lang="en-US" sz="1000">
              <a:latin typeface="Futura Std Book" charset="0"/>
            </a:endParaRPr>
          </a:p>
        </p:txBody>
      </p:sp>
      <p:sp>
        <p:nvSpPr>
          <p:cNvPr id="13379" name="Rectangle 777"/>
          <p:cNvSpPr>
            <a:spLocks noChangeArrowheads="1"/>
          </p:cNvSpPr>
          <p:nvPr/>
        </p:nvSpPr>
        <p:spPr bwMode="auto">
          <a:xfrm>
            <a:off x="5173663" y="4416425"/>
            <a:ext cx="1587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AR</a:t>
            </a:r>
            <a:endParaRPr lang="en-US" sz="1000">
              <a:latin typeface="Futura Std Book" charset="0"/>
            </a:endParaRPr>
          </a:p>
        </p:txBody>
      </p:sp>
      <p:sp>
        <p:nvSpPr>
          <p:cNvPr id="13380" name="Rectangle 778"/>
          <p:cNvSpPr>
            <a:spLocks noChangeArrowheads="1"/>
          </p:cNvSpPr>
          <p:nvPr/>
        </p:nvSpPr>
        <p:spPr bwMode="auto">
          <a:xfrm>
            <a:off x="893763" y="3594100"/>
            <a:ext cx="1809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CA</a:t>
            </a:r>
            <a:endParaRPr lang="en-US" sz="1000">
              <a:latin typeface="Futura Std Book" charset="0"/>
            </a:endParaRPr>
          </a:p>
        </p:txBody>
      </p:sp>
      <p:sp>
        <p:nvSpPr>
          <p:cNvPr id="13381" name="Rectangle 779"/>
          <p:cNvSpPr>
            <a:spLocks noChangeArrowheads="1"/>
          </p:cNvSpPr>
          <p:nvPr/>
        </p:nvSpPr>
        <p:spPr bwMode="auto">
          <a:xfrm>
            <a:off x="3049588" y="3533775"/>
            <a:ext cx="2016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CO</a:t>
            </a:r>
            <a:endParaRPr lang="en-US" sz="1000">
              <a:latin typeface="Futura Std Book" charset="0"/>
            </a:endParaRPr>
          </a:p>
        </p:txBody>
      </p:sp>
      <p:sp>
        <p:nvSpPr>
          <p:cNvPr id="13382" name="Rectangle 780"/>
          <p:cNvSpPr>
            <a:spLocks noChangeArrowheads="1"/>
          </p:cNvSpPr>
          <p:nvPr/>
        </p:nvSpPr>
        <p:spPr bwMode="auto">
          <a:xfrm>
            <a:off x="8107363" y="2665413"/>
            <a:ext cx="1222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404040"/>
                </a:solidFill>
                <a:latin typeface="Futura Std Book" charset="0"/>
              </a:rPr>
              <a:t>CT</a:t>
            </a:r>
            <a:endParaRPr lang="en-US" sz="800">
              <a:latin typeface="Futura Std Book" charset="0"/>
            </a:endParaRPr>
          </a:p>
        </p:txBody>
      </p:sp>
      <p:sp>
        <p:nvSpPr>
          <p:cNvPr id="13383" name="Rectangle 781"/>
          <p:cNvSpPr>
            <a:spLocks noChangeArrowheads="1"/>
          </p:cNvSpPr>
          <p:nvPr/>
        </p:nvSpPr>
        <p:spPr bwMode="auto">
          <a:xfrm>
            <a:off x="8118475" y="3303588"/>
            <a:ext cx="22860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sz="1000">
                <a:solidFill>
                  <a:schemeClr val="bg1"/>
                </a:solidFill>
                <a:latin typeface="Futura Std Book" charset="0"/>
              </a:rPr>
              <a:t>DE</a:t>
            </a:r>
          </a:p>
        </p:txBody>
      </p:sp>
      <p:sp>
        <p:nvSpPr>
          <p:cNvPr id="13384" name="Rectangle 782"/>
          <p:cNvSpPr>
            <a:spLocks noChangeArrowheads="1"/>
          </p:cNvSpPr>
          <p:nvPr/>
        </p:nvSpPr>
        <p:spPr bwMode="auto">
          <a:xfrm>
            <a:off x="7159625" y="5591175"/>
            <a:ext cx="1095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FL</a:t>
            </a:r>
            <a:endParaRPr lang="en-US" sz="1000">
              <a:latin typeface="Futura Std Book" charset="0"/>
            </a:endParaRPr>
          </a:p>
        </p:txBody>
      </p:sp>
      <p:sp>
        <p:nvSpPr>
          <p:cNvPr id="13385" name="Rectangle 783"/>
          <p:cNvSpPr>
            <a:spLocks noChangeArrowheads="1"/>
          </p:cNvSpPr>
          <p:nvPr/>
        </p:nvSpPr>
        <p:spPr bwMode="auto">
          <a:xfrm>
            <a:off x="6637338" y="4710113"/>
            <a:ext cx="19526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GA</a:t>
            </a:r>
            <a:endParaRPr lang="en-US" sz="1000">
              <a:latin typeface="Futura Std Book" charset="0"/>
            </a:endParaRPr>
          </a:p>
        </p:txBody>
      </p:sp>
      <p:sp>
        <p:nvSpPr>
          <p:cNvPr id="13386" name="Rectangle 784"/>
          <p:cNvSpPr>
            <a:spLocks noChangeArrowheads="1"/>
          </p:cNvSpPr>
          <p:nvPr/>
        </p:nvSpPr>
        <p:spPr bwMode="auto">
          <a:xfrm>
            <a:off x="1971675" y="2308225"/>
            <a:ext cx="1174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ID</a:t>
            </a:r>
            <a:endParaRPr lang="en-US" sz="1000">
              <a:latin typeface="Futura Std Book" charset="0"/>
            </a:endParaRPr>
          </a:p>
        </p:txBody>
      </p:sp>
      <p:sp>
        <p:nvSpPr>
          <p:cNvPr id="13387" name="Rectangle 785"/>
          <p:cNvSpPr>
            <a:spLocks noChangeArrowheads="1"/>
          </p:cNvSpPr>
          <p:nvPr/>
        </p:nvSpPr>
        <p:spPr bwMode="auto">
          <a:xfrm>
            <a:off x="5681663" y="3313113"/>
            <a:ext cx="777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IL</a:t>
            </a:r>
            <a:endParaRPr lang="en-US" sz="1000">
              <a:latin typeface="Futura Std Book" charset="0"/>
            </a:endParaRPr>
          </a:p>
        </p:txBody>
      </p:sp>
      <p:sp>
        <p:nvSpPr>
          <p:cNvPr id="13388" name="Rectangle 786"/>
          <p:cNvSpPr>
            <a:spLocks noChangeArrowheads="1"/>
          </p:cNvSpPr>
          <p:nvPr/>
        </p:nvSpPr>
        <p:spPr bwMode="auto">
          <a:xfrm>
            <a:off x="6089650" y="3246438"/>
            <a:ext cx="138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IN</a:t>
            </a:r>
            <a:endParaRPr lang="en-US" sz="1000">
              <a:latin typeface="Futura Std Book" charset="0"/>
            </a:endParaRPr>
          </a:p>
        </p:txBody>
      </p:sp>
      <p:sp>
        <p:nvSpPr>
          <p:cNvPr id="13389" name="Rectangle 787"/>
          <p:cNvSpPr>
            <a:spLocks noChangeArrowheads="1"/>
          </p:cNvSpPr>
          <p:nvPr/>
        </p:nvSpPr>
        <p:spPr bwMode="auto">
          <a:xfrm>
            <a:off x="5008563" y="2941638"/>
            <a:ext cx="1825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IA</a:t>
            </a:r>
          </a:p>
          <a:p>
            <a:endParaRPr lang="en-US" sz="1000">
              <a:latin typeface="Futura Std Book" charset="0"/>
            </a:endParaRPr>
          </a:p>
        </p:txBody>
      </p:sp>
      <p:sp>
        <p:nvSpPr>
          <p:cNvPr id="13390" name="Rectangle 788"/>
          <p:cNvSpPr>
            <a:spLocks noChangeArrowheads="1"/>
          </p:cNvSpPr>
          <p:nvPr/>
        </p:nvSpPr>
        <p:spPr bwMode="auto">
          <a:xfrm>
            <a:off x="4248150" y="3627438"/>
            <a:ext cx="1508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KS</a:t>
            </a:r>
            <a:endParaRPr lang="en-US" sz="1000">
              <a:latin typeface="Futura Std Book" charset="0"/>
            </a:endParaRPr>
          </a:p>
        </p:txBody>
      </p:sp>
      <p:sp>
        <p:nvSpPr>
          <p:cNvPr id="13391" name="Rectangle 789"/>
          <p:cNvSpPr>
            <a:spLocks noChangeArrowheads="1"/>
          </p:cNvSpPr>
          <p:nvPr/>
        </p:nvSpPr>
        <p:spPr bwMode="auto">
          <a:xfrm>
            <a:off x="6448425" y="3727450"/>
            <a:ext cx="1539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KY</a:t>
            </a:r>
            <a:endParaRPr lang="en-US" sz="1000">
              <a:latin typeface="Futura Std Book" charset="0"/>
            </a:endParaRPr>
          </a:p>
        </p:txBody>
      </p:sp>
      <p:sp>
        <p:nvSpPr>
          <p:cNvPr id="13392" name="Rectangle 790"/>
          <p:cNvSpPr>
            <a:spLocks noChangeArrowheads="1"/>
          </p:cNvSpPr>
          <p:nvPr/>
        </p:nvSpPr>
        <p:spPr bwMode="auto">
          <a:xfrm>
            <a:off x="5175250" y="5024438"/>
            <a:ext cx="138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LA</a:t>
            </a:r>
            <a:endParaRPr lang="en-US" sz="1000">
              <a:latin typeface="Futura Std Book" charset="0"/>
            </a:endParaRPr>
          </a:p>
        </p:txBody>
      </p:sp>
      <p:sp>
        <p:nvSpPr>
          <p:cNvPr id="13393" name="Rectangle 791"/>
          <p:cNvSpPr>
            <a:spLocks noChangeArrowheads="1"/>
          </p:cNvSpPr>
          <p:nvPr/>
        </p:nvSpPr>
        <p:spPr bwMode="auto">
          <a:xfrm>
            <a:off x="8393113" y="1860550"/>
            <a:ext cx="1841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ME</a:t>
            </a:r>
            <a:endParaRPr lang="en-US" sz="1000">
              <a:latin typeface="Futura Std Book" charset="0"/>
            </a:endParaRPr>
          </a:p>
        </p:txBody>
      </p:sp>
      <p:sp>
        <p:nvSpPr>
          <p:cNvPr id="13394" name="Rectangle 792"/>
          <p:cNvSpPr>
            <a:spLocks noChangeArrowheads="1"/>
          </p:cNvSpPr>
          <p:nvPr/>
        </p:nvSpPr>
        <p:spPr bwMode="auto">
          <a:xfrm>
            <a:off x="7515225" y="3227388"/>
            <a:ext cx="1603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404040"/>
                </a:solidFill>
                <a:latin typeface="Futura Std Book" charset="0"/>
              </a:rPr>
              <a:t>MD</a:t>
            </a:r>
            <a:endParaRPr lang="en-US" sz="800">
              <a:latin typeface="Futura Std Book" charset="0"/>
            </a:endParaRPr>
          </a:p>
        </p:txBody>
      </p:sp>
      <p:sp>
        <p:nvSpPr>
          <p:cNvPr id="13395" name="Rectangle 793"/>
          <p:cNvSpPr>
            <a:spLocks noChangeArrowheads="1"/>
          </p:cNvSpPr>
          <p:nvPr/>
        </p:nvSpPr>
        <p:spPr bwMode="auto">
          <a:xfrm>
            <a:off x="8208963" y="2484438"/>
            <a:ext cx="1428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404040"/>
                </a:solidFill>
                <a:latin typeface="Futura Std Book" charset="0"/>
              </a:rPr>
              <a:t>MA</a:t>
            </a:r>
            <a:endParaRPr lang="en-US" sz="700">
              <a:latin typeface="Futura Std Book" charset="0"/>
            </a:endParaRPr>
          </a:p>
        </p:txBody>
      </p:sp>
      <p:sp>
        <p:nvSpPr>
          <p:cNvPr id="13396" name="Rectangle 794"/>
          <p:cNvSpPr>
            <a:spLocks noChangeArrowheads="1"/>
          </p:cNvSpPr>
          <p:nvPr/>
        </p:nvSpPr>
        <p:spPr bwMode="auto">
          <a:xfrm>
            <a:off x="6310313" y="2713038"/>
            <a:ext cx="1460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MI</a:t>
            </a:r>
            <a:endParaRPr lang="en-US" sz="1000">
              <a:latin typeface="Futura Std Book" charset="0"/>
            </a:endParaRPr>
          </a:p>
        </p:txBody>
      </p:sp>
      <p:sp>
        <p:nvSpPr>
          <p:cNvPr id="13397" name="Rectangle 795"/>
          <p:cNvSpPr>
            <a:spLocks noChangeArrowheads="1"/>
          </p:cNvSpPr>
          <p:nvPr/>
        </p:nvSpPr>
        <p:spPr bwMode="auto">
          <a:xfrm>
            <a:off x="4786313" y="2103438"/>
            <a:ext cx="2222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MN</a:t>
            </a:r>
          </a:p>
        </p:txBody>
      </p:sp>
      <p:sp>
        <p:nvSpPr>
          <p:cNvPr id="13398" name="Rectangle 796"/>
          <p:cNvSpPr>
            <a:spLocks noChangeArrowheads="1"/>
          </p:cNvSpPr>
          <p:nvPr/>
        </p:nvSpPr>
        <p:spPr bwMode="auto">
          <a:xfrm>
            <a:off x="5656263" y="4819650"/>
            <a:ext cx="1873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MS</a:t>
            </a:r>
            <a:endParaRPr lang="en-US" sz="1000">
              <a:latin typeface="Futura Std Book" charset="0"/>
            </a:endParaRPr>
          </a:p>
        </p:txBody>
      </p:sp>
      <p:sp>
        <p:nvSpPr>
          <p:cNvPr id="13399" name="Rectangle 797"/>
          <p:cNvSpPr>
            <a:spLocks noChangeArrowheads="1"/>
          </p:cNvSpPr>
          <p:nvPr/>
        </p:nvSpPr>
        <p:spPr bwMode="auto">
          <a:xfrm>
            <a:off x="5100638" y="3703638"/>
            <a:ext cx="2254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rgbClr val="404040"/>
                </a:solidFill>
                <a:latin typeface="Futura Std Book" charset="0"/>
              </a:rPr>
              <a:t>MO</a:t>
            </a:r>
            <a:endParaRPr lang="en-US" sz="1000" dirty="0">
              <a:latin typeface="Futura Std Book" charset="0"/>
            </a:endParaRPr>
          </a:p>
        </p:txBody>
      </p:sp>
      <p:sp>
        <p:nvSpPr>
          <p:cNvPr id="13400" name="Rectangle 798"/>
          <p:cNvSpPr>
            <a:spLocks noChangeArrowheads="1"/>
          </p:cNvSpPr>
          <p:nvPr/>
        </p:nvSpPr>
        <p:spPr bwMode="auto">
          <a:xfrm>
            <a:off x="2789238" y="1798638"/>
            <a:ext cx="1762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MT</a:t>
            </a:r>
            <a:endParaRPr lang="en-US" sz="1000">
              <a:latin typeface="Futura Std Book" charset="0"/>
            </a:endParaRPr>
          </a:p>
        </p:txBody>
      </p:sp>
      <p:sp>
        <p:nvSpPr>
          <p:cNvPr id="13401" name="Rectangle 799"/>
          <p:cNvSpPr>
            <a:spLocks noChangeArrowheads="1"/>
          </p:cNvSpPr>
          <p:nvPr/>
        </p:nvSpPr>
        <p:spPr bwMode="auto">
          <a:xfrm>
            <a:off x="4017963" y="3017838"/>
            <a:ext cx="1762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NE</a:t>
            </a:r>
            <a:endParaRPr lang="en-US" sz="1000">
              <a:latin typeface="Futura Std Book" charset="0"/>
            </a:endParaRPr>
          </a:p>
        </p:txBody>
      </p:sp>
      <p:sp>
        <p:nvSpPr>
          <p:cNvPr id="13402" name="Rectangle 800"/>
          <p:cNvSpPr>
            <a:spLocks noChangeArrowheads="1"/>
          </p:cNvSpPr>
          <p:nvPr/>
        </p:nvSpPr>
        <p:spPr bwMode="auto">
          <a:xfrm>
            <a:off x="1379538" y="3168650"/>
            <a:ext cx="1873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NV</a:t>
            </a:r>
            <a:endParaRPr lang="en-US" sz="1000">
              <a:latin typeface="Futura Std Book" charset="0"/>
            </a:endParaRPr>
          </a:p>
        </p:txBody>
      </p:sp>
      <p:sp>
        <p:nvSpPr>
          <p:cNvPr id="13403" name="Rectangle 801"/>
          <p:cNvSpPr>
            <a:spLocks noChangeArrowheads="1"/>
          </p:cNvSpPr>
          <p:nvPr/>
        </p:nvSpPr>
        <p:spPr bwMode="auto">
          <a:xfrm>
            <a:off x="8123238" y="2295525"/>
            <a:ext cx="1778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404040"/>
                </a:solidFill>
                <a:latin typeface="Futura Std Book" charset="0"/>
              </a:rPr>
              <a:t>NH</a:t>
            </a:r>
            <a:endParaRPr lang="en-US" sz="900">
              <a:latin typeface="Futura Std Book" charset="0"/>
            </a:endParaRPr>
          </a:p>
        </p:txBody>
      </p:sp>
      <p:sp>
        <p:nvSpPr>
          <p:cNvPr id="13404" name="Rectangle 802"/>
          <p:cNvSpPr>
            <a:spLocks noChangeArrowheads="1"/>
          </p:cNvSpPr>
          <p:nvPr/>
        </p:nvSpPr>
        <p:spPr bwMode="auto">
          <a:xfrm>
            <a:off x="7837488" y="2871788"/>
            <a:ext cx="13335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404040"/>
                </a:solidFill>
                <a:latin typeface="Futura Std Book" charset="0"/>
              </a:rPr>
              <a:t>NJ</a:t>
            </a:r>
            <a:endParaRPr lang="en-US" sz="900">
              <a:latin typeface="Futura Std Book" charset="0"/>
            </a:endParaRPr>
          </a:p>
        </p:txBody>
      </p:sp>
      <p:sp>
        <p:nvSpPr>
          <p:cNvPr id="13405" name="Rectangle 803"/>
          <p:cNvSpPr>
            <a:spLocks noChangeArrowheads="1"/>
          </p:cNvSpPr>
          <p:nvPr/>
        </p:nvSpPr>
        <p:spPr bwMode="auto">
          <a:xfrm>
            <a:off x="2874963" y="4389438"/>
            <a:ext cx="2222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NM</a:t>
            </a:r>
            <a:endParaRPr lang="en-US" sz="1000">
              <a:latin typeface="Futura Std Book" charset="0"/>
            </a:endParaRPr>
          </a:p>
        </p:txBody>
      </p:sp>
      <p:sp>
        <p:nvSpPr>
          <p:cNvPr id="13406" name="Rectangle 804"/>
          <p:cNvSpPr>
            <a:spLocks noChangeArrowheads="1"/>
          </p:cNvSpPr>
          <p:nvPr/>
        </p:nvSpPr>
        <p:spPr bwMode="auto">
          <a:xfrm>
            <a:off x="7675563" y="2408238"/>
            <a:ext cx="18256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NY</a:t>
            </a:r>
            <a:endParaRPr lang="en-US" sz="1000">
              <a:latin typeface="Futura Std Book" charset="0"/>
            </a:endParaRPr>
          </a:p>
        </p:txBody>
      </p:sp>
      <p:sp>
        <p:nvSpPr>
          <p:cNvPr id="13407" name="Rectangle 805"/>
          <p:cNvSpPr>
            <a:spLocks noChangeArrowheads="1"/>
          </p:cNvSpPr>
          <p:nvPr/>
        </p:nvSpPr>
        <p:spPr bwMode="auto">
          <a:xfrm>
            <a:off x="7434263" y="4038600"/>
            <a:ext cx="2000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rgbClr val="404040"/>
                </a:solidFill>
                <a:latin typeface="Futura Std Book" charset="0"/>
              </a:rPr>
              <a:t>NC</a:t>
            </a:r>
            <a:endParaRPr lang="en-US" sz="1000" dirty="0">
              <a:latin typeface="Futura Std Book" charset="0"/>
            </a:endParaRPr>
          </a:p>
        </p:txBody>
      </p:sp>
      <p:sp>
        <p:nvSpPr>
          <p:cNvPr id="13408" name="Rectangle 806"/>
          <p:cNvSpPr>
            <a:spLocks noChangeArrowheads="1"/>
          </p:cNvSpPr>
          <p:nvPr/>
        </p:nvSpPr>
        <p:spPr bwMode="auto">
          <a:xfrm>
            <a:off x="3976688" y="1873250"/>
            <a:ext cx="1936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ND</a:t>
            </a:r>
            <a:endParaRPr lang="en-US" sz="1000">
              <a:latin typeface="Futura Std Book" charset="0"/>
            </a:endParaRPr>
          </a:p>
        </p:txBody>
      </p:sp>
      <p:sp>
        <p:nvSpPr>
          <p:cNvPr id="13409" name="Rectangle 807"/>
          <p:cNvSpPr>
            <a:spLocks noChangeArrowheads="1"/>
          </p:cNvSpPr>
          <p:nvPr/>
        </p:nvSpPr>
        <p:spPr bwMode="auto">
          <a:xfrm>
            <a:off x="6630988" y="3225800"/>
            <a:ext cx="2016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OH</a:t>
            </a:r>
            <a:endParaRPr lang="en-US" sz="1000">
              <a:latin typeface="Futura Std Book" charset="0"/>
            </a:endParaRPr>
          </a:p>
        </p:txBody>
      </p:sp>
      <p:sp>
        <p:nvSpPr>
          <p:cNvPr id="13410" name="Rectangle 808"/>
          <p:cNvSpPr>
            <a:spLocks noChangeArrowheads="1"/>
          </p:cNvSpPr>
          <p:nvPr/>
        </p:nvSpPr>
        <p:spPr bwMode="auto">
          <a:xfrm>
            <a:off x="4313238" y="4329113"/>
            <a:ext cx="1889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OK</a:t>
            </a:r>
            <a:endParaRPr lang="en-US" sz="1000">
              <a:latin typeface="Futura Std Book" charset="0"/>
            </a:endParaRPr>
          </a:p>
        </p:txBody>
      </p:sp>
      <p:sp>
        <p:nvSpPr>
          <p:cNvPr id="13411" name="Rectangle 809"/>
          <p:cNvSpPr>
            <a:spLocks noChangeArrowheads="1"/>
          </p:cNvSpPr>
          <p:nvPr/>
        </p:nvSpPr>
        <p:spPr bwMode="auto">
          <a:xfrm>
            <a:off x="1062038" y="2114550"/>
            <a:ext cx="17938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OR</a:t>
            </a:r>
            <a:endParaRPr lang="en-US" sz="1000">
              <a:latin typeface="Futura Std Book" charset="0"/>
            </a:endParaRPr>
          </a:p>
        </p:txBody>
      </p:sp>
      <p:sp>
        <p:nvSpPr>
          <p:cNvPr id="13412" name="Rectangle 810"/>
          <p:cNvSpPr>
            <a:spLocks noChangeArrowheads="1"/>
          </p:cNvSpPr>
          <p:nvPr/>
        </p:nvSpPr>
        <p:spPr bwMode="auto">
          <a:xfrm>
            <a:off x="7369175" y="2946400"/>
            <a:ext cx="1539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PA</a:t>
            </a:r>
            <a:endParaRPr lang="en-US" sz="1000">
              <a:latin typeface="Futura Std Book" charset="0"/>
            </a:endParaRPr>
          </a:p>
        </p:txBody>
      </p:sp>
      <p:sp>
        <p:nvSpPr>
          <p:cNvPr id="13413" name="Rectangle 811"/>
          <p:cNvSpPr>
            <a:spLocks noChangeArrowheads="1"/>
          </p:cNvSpPr>
          <p:nvPr/>
        </p:nvSpPr>
        <p:spPr bwMode="auto">
          <a:xfrm>
            <a:off x="8407400" y="2789238"/>
            <a:ext cx="182563" cy="182562"/>
          </a:xfrm>
          <a:custGeom>
            <a:avLst/>
            <a:gdLst>
              <a:gd name="T0" fmla="*/ 0 w 182880"/>
              <a:gd name="T1" fmla="*/ 0 h 182880"/>
              <a:gd name="T2" fmla="*/ 181931 w 182880"/>
              <a:gd name="T3" fmla="*/ 0 h 182880"/>
              <a:gd name="T4" fmla="*/ 181931 w 182880"/>
              <a:gd name="T5" fmla="*/ 181928 h 182880"/>
              <a:gd name="T6" fmla="*/ 0 w 182880"/>
              <a:gd name="T7" fmla="*/ 181928 h 182880"/>
              <a:gd name="T8" fmla="*/ 0 w 182880"/>
              <a:gd name="T9" fmla="*/ 0 h 1828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880"/>
              <a:gd name="T16" fmla="*/ 0 h 182880"/>
              <a:gd name="T17" fmla="*/ 182880 w 182880"/>
              <a:gd name="T18" fmla="*/ 182880 h 1828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880" h="182880">
                <a:moveTo>
                  <a:pt x="0" y="0"/>
                </a:moveTo>
                <a:lnTo>
                  <a:pt x="182880" y="0"/>
                </a:lnTo>
                <a:lnTo>
                  <a:pt x="182880" y="182880"/>
                </a:lnTo>
                <a:lnTo>
                  <a:pt x="0" y="18288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sz="1000">
                <a:solidFill>
                  <a:schemeClr val="bg1"/>
                </a:solidFill>
                <a:latin typeface="Futura Std Book" charset="0"/>
              </a:rPr>
              <a:t>RI</a:t>
            </a:r>
          </a:p>
        </p:txBody>
      </p:sp>
      <p:sp>
        <p:nvSpPr>
          <p:cNvPr id="13414" name="Rectangle 812"/>
          <p:cNvSpPr>
            <a:spLocks noChangeArrowheads="1"/>
          </p:cNvSpPr>
          <p:nvPr/>
        </p:nvSpPr>
        <p:spPr bwMode="auto">
          <a:xfrm>
            <a:off x="7131050" y="4411663"/>
            <a:ext cx="1619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SC</a:t>
            </a:r>
            <a:endParaRPr lang="en-US" sz="1000">
              <a:latin typeface="Futura Std Book" charset="0"/>
            </a:endParaRPr>
          </a:p>
        </p:txBody>
      </p:sp>
      <p:sp>
        <p:nvSpPr>
          <p:cNvPr id="13415" name="Rectangle 813"/>
          <p:cNvSpPr>
            <a:spLocks noChangeArrowheads="1"/>
          </p:cNvSpPr>
          <p:nvPr/>
        </p:nvSpPr>
        <p:spPr bwMode="auto">
          <a:xfrm>
            <a:off x="3978275" y="2408238"/>
            <a:ext cx="1587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SD</a:t>
            </a:r>
          </a:p>
        </p:txBody>
      </p:sp>
      <p:sp>
        <p:nvSpPr>
          <p:cNvPr id="13416" name="Rectangle 814"/>
          <p:cNvSpPr>
            <a:spLocks noChangeArrowheads="1"/>
          </p:cNvSpPr>
          <p:nvPr/>
        </p:nvSpPr>
        <p:spPr bwMode="auto">
          <a:xfrm>
            <a:off x="6202363" y="4116388"/>
            <a:ext cx="1682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TN</a:t>
            </a:r>
            <a:endParaRPr lang="en-US" sz="1000">
              <a:latin typeface="Futura Std Book" charset="0"/>
            </a:endParaRPr>
          </a:p>
        </p:txBody>
      </p:sp>
      <p:sp>
        <p:nvSpPr>
          <p:cNvPr id="13417" name="Rectangle 815"/>
          <p:cNvSpPr>
            <a:spLocks noChangeArrowheads="1"/>
          </p:cNvSpPr>
          <p:nvPr/>
        </p:nvSpPr>
        <p:spPr bwMode="auto">
          <a:xfrm>
            <a:off x="3967163" y="5116513"/>
            <a:ext cx="1333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TX</a:t>
            </a:r>
            <a:endParaRPr lang="en-US" sz="1000">
              <a:latin typeface="Futura Std Book" charset="0"/>
            </a:endParaRPr>
          </a:p>
        </p:txBody>
      </p:sp>
      <p:sp>
        <p:nvSpPr>
          <p:cNvPr id="13418" name="Rectangle 816"/>
          <p:cNvSpPr>
            <a:spLocks noChangeArrowheads="1"/>
          </p:cNvSpPr>
          <p:nvPr/>
        </p:nvSpPr>
        <p:spPr bwMode="auto">
          <a:xfrm>
            <a:off x="2195513" y="3349625"/>
            <a:ext cx="1492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UT</a:t>
            </a:r>
            <a:endParaRPr lang="en-US" sz="1000">
              <a:latin typeface="Futura Std Book" charset="0"/>
            </a:endParaRPr>
          </a:p>
        </p:txBody>
      </p:sp>
      <p:sp>
        <p:nvSpPr>
          <p:cNvPr id="13419" name="Rectangle 817"/>
          <p:cNvSpPr>
            <a:spLocks noChangeArrowheads="1"/>
          </p:cNvSpPr>
          <p:nvPr/>
        </p:nvSpPr>
        <p:spPr bwMode="auto">
          <a:xfrm>
            <a:off x="7959725" y="2103438"/>
            <a:ext cx="1397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VT</a:t>
            </a:r>
            <a:endParaRPr lang="en-US" sz="1000">
              <a:latin typeface="Futura Std Book" charset="0"/>
            </a:endParaRPr>
          </a:p>
        </p:txBody>
      </p:sp>
      <p:sp>
        <p:nvSpPr>
          <p:cNvPr id="13420" name="Rectangle 818"/>
          <p:cNvSpPr>
            <a:spLocks noChangeArrowheads="1"/>
          </p:cNvSpPr>
          <p:nvPr/>
        </p:nvSpPr>
        <p:spPr bwMode="auto">
          <a:xfrm>
            <a:off x="7381875" y="3597275"/>
            <a:ext cx="1698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VA</a:t>
            </a:r>
            <a:endParaRPr lang="en-US" sz="1000">
              <a:latin typeface="Futura Std Book" charset="0"/>
            </a:endParaRPr>
          </a:p>
        </p:txBody>
      </p:sp>
      <p:sp>
        <p:nvSpPr>
          <p:cNvPr id="13421" name="Rectangle 819"/>
          <p:cNvSpPr>
            <a:spLocks noChangeArrowheads="1"/>
          </p:cNvSpPr>
          <p:nvPr/>
        </p:nvSpPr>
        <p:spPr bwMode="auto">
          <a:xfrm>
            <a:off x="1350963" y="1417638"/>
            <a:ext cx="228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WA</a:t>
            </a:r>
            <a:endParaRPr lang="en-US" sz="1000">
              <a:latin typeface="Futura Std Book" charset="0"/>
            </a:endParaRPr>
          </a:p>
        </p:txBody>
      </p:sp>
      <p:sp>
        <p:nvSpPr>
          <p:cNvPr id="13422" name="Rectangle 820"/>
          <p:cNvSpPr>
            <a:spLocks noChangeArrowheads="1"/>
          </p:cNvSpPr>
          <p:nvPr/>
        </p:nvSpPr>
        <p:spPr bwMode="auto">
          <a:xfrm>
            <a:off x="6916738" y="3521075"/>
            <a:ext cx="2190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rgbClr val="404040"/>
                </a:solidFill>
                <a:latin typeface="Futura Std Book" charset="0"/>
              </a:rPr>
              <a:t>WV</a:t>
            </a:r>
            <a:endParaRPr lang="en-US" sz="1000" dirty="0">
              <a:latin typeface="Futura Std Book" charset="0"/>
            </a:endParaRPr>
          </a:p>
        </p:txBody>
      </p:sp>
      <p:sp>
        <p:nvSpPr>
          <p:cNvPr id="13423" name="Rectangle 821"/>
          <p:cNvSpPr>
            <a:spLocks noChangeArrowheads="1"/>
          </p:cNvSpPr>
          <p:nvPr/>
        </p:nvSpPr>
        <p:spPr bwMode="auto">
          <a:xfrm>
            <a:off x="6875463" y="3609975"/>
            <a:ext cx="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000">
              <a:latin typeface="Futura Std Book" charset="0"/>
            </a:endParaRPr>
          </a:p>
        </p:txBody>
      </p:sp>
      <p:sp>
        <p:nvSpPr>
          <p:cNvPr id="13424" name="Rectangle 822"/>
          <p:cNvSpPr>
            <a:spLocks noChangeArrowheads="1"/>
          </p:cNvSpPr>
          <p:nvPr/>
        </p:nvSpPr>
        <p:spPr bwMode="auto">
          <a:xfrm>
            <a:off x="5478463" y="2444750"/>
            <a:ext cx="1698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WI</a:t>
            </a:r>
            <a:endParaRPr lang="en-US" sz="1000">
              <a:latin typeface="Futura Std Book" charset="0"/>
            </a:endParaRPr>
          </a:p>
        </p:txBody>
      </p:sp>
      <p:sp>
        <p:nvSpPr>
          <p:cNvPr id="13425" name="Rectangle 823"/>
          <p:cNvSpPr>
            <a:spLocks noChangeArrowheads="1"/>
          </p:cNvSpPr>
          <p:nvPr/>
        </p:nvSpPr>
        <p:spPr bwMode="auto">
          <a:xfrm>
            <a:off x="2852738" y="2717800"/>
            <a:ext cx="2143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WY</a:t>
            </a:r>
            <a:endParaRPr lang="en-US" sz="1000">
              <a:latin typeface="Futura Std Book" charset="0"/>
            </a:endParaRPr>
          </a:p>
        </p:txBody>
      </p:sp>
      <p:cxnSp>
        <p:nvCxnSpPr>
          <p:cNvPr id="2163" name="Straight Connector 2"/>
          <p:cNvCxnSpPr>
            <a:cxnSpLocks noChangeShapeType="1"/>
            <a:stCxn id="13327" idx="1"/>
            <a:endCxn id="13413" idx="0"/>
          </p:cNvCxnSpPr>
          <p:nvPr/>
        </p:nvCxnSpPr>
        <p:spPr bwMode="auto">
          <a:xfrm>
            <a:off x="8339138" y="2706688"/>
            <a:ext cx="68262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64" name="Straight Connector 139"/>
          <p:cNvCxnSpPr>
            <a:cxnSpLocks noChangeShapeType="1"/>
            <a:stCxn id="13342" idx="8"/>
            <a:endCxn id="13383" idx="1"/>
          </p:cNvCxnSpPr>
          <p:nvPr/>
        </p:nvCxnSpPr>
        <p:spPr bwMode="auto">
          <a:xfrm>
            <a:off x="7942263" y="3395663"/>
            <a:ext cx="176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65" name="Straight Connector 142"/>
          <p:cNvCxnSpPr>
            <a:cxnSpLocks noChangeShapeType="1"/>
            <a:stCxn id="13375" idx="3"/>
            <a:endCxn id="13373" idx="19"/>
          </p:cNvCxnSpPr>
          <p:nvPr/>
        </p:nvCxnSpPr>
        <p:spPr bwMode="auto">
          <a:xfrm flipV="1">
            <a:off x="2936875" y="6183313"/>
            <a:ext cx="198438" cy="12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429" name="Rectangle 781"/>
          <p:cNvSpPr>
            <a:spLocks noChangeArrowheads="1"/>
          </p:cNvSpPr>
          <p:nvPr/>
        </p:nvSpPr>
        <p:spPr bwMode="auto">
          <a:xfrm>
            <a:off x="8128000" y="3581400"/>
            <a:ext cx="22860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sz="1000">
                <a:solidFill>
                  <a:schemeClr val="bg1"/>
                </a:solidFill>
                <a:latin typeface="Futura Std Book" charset="0"/>
              </a:rPr>
              <a:t>DC</a:t>
            </a:r>
          </a:p>
        </p:txBody>
      </p:sp>
      <p:cxnSp>
        <p:nvCxnSpPr>
          <p:cNvPr id="2167" name="Straight Connector 139"/>
          <p:cNvCxnSpPr>
            <a:cxnSpLocks noChangeShapeType="1"/>
            <a:endCxn id="13429" idx="1"/>
          </p:cNvCxnSpPr>
          <p:nvPr/>
        </p:nvCxnSpPr>
        <p:spPr bwMode="auto">
          <a:xfrm>
            <a:off x="7605713" y="3389313"/>
            <a:ext cx="522287" cy="284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431" name="Rectangle 3"/>
          <p:cNvSpPr>
            <a:spLocks noChangeArrowheads="1"/>
          </p:cNvSpPr>
          <p:nvPr/>
        </p:nvSpPr>
        <p:spPr bwMode="auto">
          <a:xfrm rot="-780000">
            <a:off x="7558088" y="3352800"/>
            <a:ext cx="47625" cy="4603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" y="1524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5596"/>
                </a:solidFill>
              </a:rPr>
              <a:t>AECF’s KIDS COUNT Worst States in </a:t>
            </a:r>
          </a:p>
          <a:p>
            <a:pPr algn="ctr"/>
            <a:r>
              <a:rPr lang="en-US" sz="2800" b="1" dirty="0" smtClean="0">
                <a:solidFill>
                  <a:srgbClr val="005596"/>
                </a:solidFill>
              </a:rPr>
              <a:t>Child Well-Being: Bottom One-Third in </a:t>
            </a:r>
            <a:r>
              <a:rPr lang="en-US" sz="2800" b="1" dirty="0" smtClean="0">
                <a:solidFill>
                  <a:srgbClr val="A5000A"/>
                </a:solidFill>
              </a:rPr>
              <a:t>RED</a:t>
            </a:r>
            <a:endParaRPr lang="en-US" sz="2800" b="1" dirty="0">
              <a:solidFill>
                <a:srgbClr val="0055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7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28600"/>
            <a:ext cx="527125" cy="640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28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5596"/>
                </a:solidFill>
                <a:latin typeface="Futura Std Book"/>
              </a:rPr>
              <a:t>Money Matters:</a:t>
            </a:r>
          </a:p>
          <a:p>
            <a:r>
              <a:rPr lang="en-US" sz="2800" b="1" dirty="0" smtClean="0">
                <a:solidFill>
                  <a:srgbClr val="005596"/>
                </a:solidFill>
                <a:latin typeface="Futura Std Book"/>
              </a:rPr>
              <a:t>Southwest &amp; South Fail to Invest in Kids</a:t>
            </a:r>
            <a:endParaRPr lang="en-US" sz="2800" b="1" dirty="0">
              <a:solidFill>
                <a:srgbClr val="005596"/>
              </a:solidFill>
              <a:latin typeface="Futura Std Book"/>
            </a:endParaRPr>
          </a:p>
        </p:txBody>
      </p:sp>
      <p:pic>
        <p:nvPicPr>
          <p:cNvPr id="3" name="Picture 2" descr="Screen Shot 2015-01-24 at 8.27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089900" cy="513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Rockefeller Institute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648200" y="2743200"/>
            <a:ext cx="3810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019800" y="2895600"/>
            <a:ext cx="3810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62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28600"/>
            <a:ext cx="527125" cy="640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24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5596"/>
                </a:solidFill>
                <a:latin typeface="Futura Std Book"/>
              </a:rPr>
              <a:t>Money Matters:</a:t>
            </a:r>
          </a:p>
          <a:p>
            <a:r>
              <a:rPr lang="en-US" sz="2800" b="1" dirty="0" smtClean="0">
                <a:solidFill>
                  <a:srgbClr val="005596"/>
                </a:solidFill>
                <a:latin typeface="Futura Std Book"/>
              </a:rPr>
              <a:t>Southwest &amp; South Fail to Invest in Kids</a:t>
            </a:r>
            <a:endParaRPr lang="en-US" sz="2800" b="1" dirty="0">
              <a:solidFill>
                <a:srgbClr val="005596"/>
              </a:solidFill>
              <a:latin typeface="Futura Std Book"/>
            </a:endParaRPr>
          </a:p>
        </p:txBody>
      </p:sp>
      <p:pic>
        <p:nvPicPr>
          <p:cNvPr id="2" name="Picture 1" descr="Screen Shot 2015-01-24 at 8.27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99227"/>
            <a:ext cx="8229600" cy="553017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495800" y="3352800"/>
            <a:ext cx="4572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019800" y="3429000"/>
            <a:ext cx="3810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3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Freeform 615"/>
          <p:cNvSpPr>
            <a:spLocks/>
          </p:cNvSpPr>
          <p:nvPr/>
        </p:nvSpPr>
        <p:spPr bwMode="auto">
          <a:xfrm>
            <a:off x="8008938" y="2395538"/>
            <a:ext cx="546100" cy="273050"/>
          </a:xfrm>
          <a:custGeom>
            <a:avLst/>
            <a:gdLst>
              <a:gd name="T0" fmla="*/ 2147483647 w 344"/>
              <a:gd name="T1" fmla="*/ 2147483647 h 172"/>
              <a:gd name="T2" fmla="*/ 0 w 344"/>
              <a:gd name="T3" fmla="*/ 2147483647 h 172"/>
              <a:gd name="T4" fmla="*/ 2147483647 w 344"/>
              <a:gd name="T5" fmla="*/ 2147483647 h 172"/>
              <a:gd name="T6" fmla="*/ 2147483647 w 344"/>
              <a:gd name="T7" fmla="*/ 2147483647 h 172"/>
              <a:gd name="T8" fmla="*/ 2147483647 w 344"/>
              <a:gd name="T9" fmla="*/ 2147483647 h 172"/>
              <a:gd name="T10" fmla="*/ 2147483647 w 344"/>
              <a:gd name="T11" fmla="*/ 0 h 172"/>
              <a:gd name="T12" fmla="*/ 2147483647 w 344"/>
              <a:gd name="T13" fmla="*/ 2147483647 h 172"/>
              <a:gd name="T14" fmla="*/ 2147483647 w 344"/>
              <a:gd name="T15" fmla="*/ 2147483647 h 172"/>
              <a:gd name="T16" fmla="*/ 2147483647 w 344"/>
              <a:gd name="T17" fmla="*/ 2147483647 h 172"/>
              <a:gd name="T18" fmla="*/ 2147483647 w 344"/>
              <a:gd name="T19" fmla="*/ 2147483647 h 172"/>
              <a:gd name="T20" fmla="*/ 2147483647 w 344"/>
              <a:gd name="T21" fmla="*/ 2147483647 h 172"/>
              <a:gd name="T22" fmla="*/ 2147483647 w 344"/>
              <a:gd name="T23" fmla="*/ 2147483647 h 172"/>
              <a:gd name="T24" fmla="*/ 2147483647 w 344"/>
              <a:gd name="T25" fmla="*/ 2147483647 h 172"/>
              <a:gd name="T26" fmla="*/ 2147483647 w 344"/>
              <a:gd name="T27" fmla="*/ 2147483647 h 172"/>
              <a:gd name="T28" fmla="*/ 2147483647 w 344"/>
              <a:gd name="T29" fmla="*/ 2147483647 h 172"/>
              <a:gd name="T30" fmla="*/ 2147483647 w 344"/>
              <a:gd name="T31" fmla="*/ 2147483647 h 172"/>
              <a:gd name="T32" fmla="*/ 2147483647 w 344"/>
              <a:gd name="T33" fmla="*/ 2147483647 h 172"/>
              <a:gd name="T34" fmla="*/ 2147483647 w 344"/>
              <a:gd name="T35" fmla="*/ 2147483647 h 172"/>
              <a:gd name="T36" fmla="*/ 2147483647 w 344"/>
              <a:gd name="T37" fmla="*/ 2147483647 h 172"/>
              <a:gd name="T38" fmla="*/ 2147483647 w 344"/>
              <a:gd name="T39" fmla="*/ 2147483647 h 172"/>
              <a:gd name="T40" fmla="*/ 2147483647 w 344"/>
              <a:gd name="T41" fmla="*/ 2147483647 h 172"/>
              <a:gd name="T42" fmla="*/ 2147483647 w 344"/>
              <a:gd name="T43" fmla="*/ 2147483647 h 172"/>
              <a:gd name="T44" fmla="*/ 2147483647 w 344"/>
              <a:gd name="T45" fmla="*/ 2147483647 h 172"/>
              <a:gd name="T46" fmla="*/ 2147483647 w 344"/>
              <a:gd name="T47" fmla="*/ 2147483647 h 172"/>
              <a:gd name="T48" fmla="*/ 2147483647 w 344"/>
              <a:gd name="T49" fmla="*/ 2147483647 h 172"/>
              <a:gd name="T50" fmla="*/ 2147483647 w 344"/>
              <a:gd name="T51" fmla="*/ 2147483647 h 172"/>
              <a:gd name="T52" fmla="*/ 2147483647 w 344"/>
              <a:gd name="T53" fmla="*/ 2147483647 h 172"/>
              <a:gd name="T54" fmla="*/ 2147483647 w 344"/>
              <a:gd name="T55" fmla="*/ 2147483647 h 172"/>
              <a:gd name="T56" fmla="*/ 2147483647 w 344"/>
              <a:gd name="T57" fmla="*/ 2147483647 h 172"/>
              <a:gd name="T58" fmla="*/ 2147483647 w 344"/>
              <a:gd name="T59" fmla="*/ 2147483647 h 172"/>
              <a:gd name="T60" fmla="*/ 2147483647 w 344"/>
              <a:gd name="T61" fmla="*/ 2147483647 h 172"/>
              <a:gd name="T62" fmla="*/ 2147483647 w 344"/>
              <a:gd name="T63" fmla="*/ 2147483647 h 172"/>
              <a:gd name="T64" fmla="*/ 2147483647 w 344"/>
              <a:gd name="T65" fmla="*/ 2147483647 h 172"/>
              <a:gd name="T66" fmla="*/ 2147483647 w 344"/>
              <a:gd name="T67" fmla="*/ 2147483647 h 172"/>
              <a:gd name="T68" fmla="*/ 2147483647 w 344"/>
              <a:gd name="T69" fmla="*/ 2147483647 h 172"/>
              <a:gd name="T70" fmla="*/ 2147483647 w 344"/>
              <a:gd name="T71" fmla="*/ 2147483647 h 172"/>
              <a:gd name="T72" fmla="*/ 2147483647 w 344"/>
              <a:gd name="T73" fmla="*/ 2147483647 h 172"/>
              <a:gd name="T74" fmla="*/ 2147483647 w 344"/>
              <a:gd name="T75" fmla="*/ 2147483647 h 172"/>
              <a:gd name="T76" fmla="*/ 2147483647 w 344"/>
              <a:gd name="T77" fmla="*/ 2147483647 h 172"/>
              <a:gd name="T78" fmla="*/ 2147483647 w 344"/>
              <a:gd name="T79" fmla="*/ 2147483647 h 172"/>
              <a:gd name="T80" fmla="*/ 2147483647 w 344"/>
              <a:gd name="T81" fmla="*/ 2147483647 h 172"/>
              <a:gd name="T82" fmla="*/ 2147483647 w 344"/>
              <a:gd name="T83" fmla="*/ 2147483647 h 172"/>
              <a:gd name="T84" fmla="*/ 2147483647 w 344"/>
              <a:gd name="T85" fmla="*/ 2147483647 h 172"/>
              <a:gd name="T86" fmla="*/ 2147483647 w 344"/>
              <a:gd name="T87" fmla="*/ 2147483647 h 17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44" h="172">
                <a:moveTo>
                  <a:pt x="2" y="164"/>
                </a:moveTo>
                <a:lnTo>
                  <a:pt x="0" y="164"/>
                </a:lnTo>
                <a:lnTo>
                  <a:pt x="2" y="72"/>
                </a:lnTo>
                <a:lnTo>
                  <a:pt x="180" y="30"/>
                </a:lnTo>
                <a:lnTo>
                  <a:pt x="208" y="2"/>
                </a:lnTo>
                <a:lnTo>
                  <a:pt x="218" y="0"/>
                </a:lnTo>
                <a:lnTo>
                  <a:pt x="244" y="30"/>
                </a:lnTo>
                <a:lnTo>
                  <a:pt x="238" y="36"/>
                </a:lnTo>
                <a:lnTo>
                  <a:pt x="234" y="52"/>
                </a:lnTo>
                <a:lnTo>
                  <a:pt x="230" y="56"/>
                </a:lnTo>
                <a:lnTo>
                  <a:pt x="228" y="64"/>
                </a:lnTo>
                <a:lnTo>
                  <a:pt x="228" y="72"/>
                </a:lnTo>
                <a:lnTo>
                  <a:pt x="232" y="76"/>
                </a:lnTo>
                <a:lnTo>
                  <a:pt x="248" y="78"/>
                </a:lnTo>
                <a:lnTo>
                  <a:pt x="258" y="84"/>
                </a:lnTo>
                <a:lnTo>
                  <a:pt x="264" y="102"/>
                </a:lnTo>
                <a:lnTo>
                  <a:pt x="274" y="106"/>
                </a:lnTo>
                <a:lnTo>
                  <a:pt x="286" y="124"/>
                </a:lnTo>
                <a:lnTo>
                  <a:pt x="322" y="128"/>
                </a:lnTo>
                <a:lnTo>
                  <a:pt x="332" y="120"/>
                </a:lnTo>
                <a:lnTo>
                  <a:pt x="334" y="114"/>
                </a:lnTo>
                <a:lnTo>
                  <a:pt x="328" y="94"/>
                </a:lnTo>
                <a:lnTo>
                  <a:pt x="332" y="92"/>
                </a:lnTo>
                <a:lnTo>
                  <a:pt x="336" y="94"/>
                </a:lnTo>
                <a:lnTo>
                  <a:pt x="344" y="118"/>
                </a:lnTo>
                <a:lnTo>
                  <a:pt x="342" y="122"/>
                </a:lnTo>
                <a:lnTo>
                  <a:pt x="326" y="140"/>
                </a:lnTo>
                <a:lnTo>
                  <a:pt x="316" y="140"/>
                </a:lnTo>
                <a:lnTo>
                  <a:pt x="298" y="154"/>
                </a:lnTo>
                <a:lnTo>
                  <a:pt x="288" y="154"/>
                </a:lnTo>
                <a:lnTo>
                  <a:pt x="282" y="144"/>
                </a:lnTo>
                <a:lnTo>
                  <a:pt x="276" y="144"/>
                </a:lnTo>
                <a:lnTo>
                  <a:pt x="256" y="164"/>
                </a:lnTo>
                <a:lnTo>
                  <a:pt x="244" y="170"/>
                </a:lnTo>
                <a:lnTo>
                  <a:pt x="238" y="172"/>
                </a:lnTo>
                <a:lnTo>
                  <a:pt x="230" y="156"/>
                </a:lnTo>
                <a:lnTo>
                  <a:pt x="204" y="146"/>
                </a:lnTo>
                <a:lnTo>
                  <a:pt x="202" y="134"/>
                </a:lnTo>
                <a:lnTo>
                  <a:pt x="198" y="134"/>
                </a:lnTo>
                <a:lnTo>
                  <a:pt x="194" y="118"/>
                </a:lnTo>
                <a:lnTo>
                  <a:pt x="70" y="148"/>
                </a:lnTo>
                <a:lnTo>
                  <a:pt x="68" y="154"/>
                </a:lnTo>
                <a:lnTo>
                  <a:pt x="64" y="150"/>
                </a:lnTo>
                <a:lnTo>
                  <a:pt x="2" y="16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4" name="Freeform 616"/>
          <p:cNvSpPr>
            <a:spLocks/>
          </p:cNvSpPr>
          <p:nvPr/>
        </p:nvSpPr>
        <p:spPr bwMode="auto">
          <a:xfrm>
            <a:off x="5729288" y="3516313"/>
            <a:ext cx="1165225" cy="592137"/>
          </a:xfrm>
          <a:custGeom>
            <a:avLst/>
            <a:gdLst>
              <a:gd name="T0" fmla="*/ 2147483647 w 734"/>
              <a:gd name="T1" fmla="*/ 2147483647 h 373"/>
              <a:gd name="T2" fmla="*/ 2147483647 w 734"/>
              <a:gd name="T3" fmla="*/ 2147483647 h 373"/>
              <a:gd name="T4" fmla="*/ 2147483647 w 734"/>
              <a:gd name="T5" fmla="*/ 2147483647 h 373"/>
              <a:gd name="T6" fmla="*/ 2147483647 w 734"/>
              <a:gd name="T7" fmla="*/ 2147483647 h 373"/>
              <a:gd name="T8" fmla="*/ 2147483647 w 734"/>
              <a:gd name="T9" fmla="*/ 2147483647 h 373"/>
              <a:gd name="T10" fmla="*/ 2147483647 w 734"/>
              <a:gd name="T11" fmla="*/ 2147483647 h 373"/>
              <a:gd name="T12" fmla="*/ 2147483647 w 734"/>
              <a:gd name="T13" fmla="*/ 2147483647 h 373"/>
              <a:gd name="T14" fmla="*/ 2147483647 w 734"/>
              <a:gd name="T15" fmla="*/ 2147483647 h 373"/>
              <a:gd name="T16" fmla="*/ 2147483647 w 734"/>
              <a:gd name="T17" fmla="*/ 2147483647 h 373"/>
              <a:gd name="T18" fmla="*/ 2147483647 w 734"/>
              <a:gd name="T19" fmla="*/ 2147483647 h 373"/>
              <a:gd name="T20" fmla="*/ 2147483647 w 734"/>
              <a:gd name="T21" fmla="*/ 2147483647 h 373"/>
              <a:gd name="T22" fmla="*/ 2147483647 w 734"/>
              <a:gd name="T23" fmla="*/ 2147483647 h 373"/>
              <a:gd name="T24" fmla="*/ 2147483647 w 734"/>
              <a:gd name="T25" fmla="*/ 2147483647 h 373"/>
              <a:gd name="T26" fmla="*/ 2147483647 w 734"/>
              <a:gd name="T27" fmla="*/ 2147483647 h 373"/>
              <a:gd name="T28" fmla="*/ 2147483647 w 734"/>
              <a:gd name="T29" fmla="*/ 2147483647 h 373"/>
              <a:gd name="T30" fmla="*/ 2147483647 w 734"/>
              <a:gd name="T31" fmla="*/ 2147483647 h 373"/>
              <a:gd name="T32" fmla="*/ 2147483647 w 734"/>
              <a:gd name="T33" fmla="*/ 2147483647 h 373"/>
              <a:gd name="T34" fmla="*/ 2147483647 w 734"/>
              <a:gd name="T35" fmla="*/ 0 h 373"/>
              <a:gd name="T36" fmla="*/ 2147483647 w 734"/>
              <a:gd name="T37" fmla="*/ 2147483647 h 373"/>
              <a:gd name="T38" fmla="*/ 2147483647 w 734"/>
              <a:gd name="T39" fmla="*/ 2147483647 h 373"/>
              <a:gd name="T40" fmla="*/ 2147483647 w 734"/>
              <a:gd name="T41" fmla="*/ 2147483647 h 373"/>
              <a:gd name="T42" fmla="*/ 2147483647 w 734"/>
              <a:gd name="T43" fmla="*/ 2147483647 h 373"/>
              <a:gd name="T44" fmla="*/ 2147483647 w 734"/>
              <a:gd name="T45" fmla="*/ 2147483647 h 373"/>
              <a:gd name="T46" fmla="*/ 2147483647 w 734"/>
              <a:gd name="T47" fmla="*/ 2147483647 h 373"/>
              <a:gd name="T48" fmla="*/ 2147483647 w 734"/>
              <a:gd name="T49" fmla="*/ 2147483647 h 373"/>
              <a:gd name="T50" fmla="*/ 2147483647 w 734"/>
              <a:gd name="T51" fmla="*/ 2147483647 h 373"/>
              <a:gd name="T52" fmla="*/ 2147483647 w 734"/>
              <a:gd name="T53" fmla="*/ 2147483647 h 373"/>
              <a:gd name="T54" fmla="*/ 2147483647 w 734"/>
              <a:gd name="T55" fmla="*/ 2147483647 h 373"/>
              <a:gd name="T56" fmla="*/ 2147483647 w 734"/>
              <a:gd name="T57" fmla="*/ 2147483647 h 373"/>
              <a:gd name="T58" fmla="*/ 2147483647 w 734"/>
              <a:gd name="T59" fmla="*/ 2147483647 h 373"/>
              <a:gd name="T60" fmla="*/ 2147483647 w 734"/>
              <a:gd name="T61" fmla="*/ 2147483647 h 373"/>
              <a:gd name="T62" fmla="*/ 2147483647 w 734"/>
              <a:gd name="T63" fmla="*/ 2147483647 h 373"/>
              <a:gd name="T64" fmla="*/ 2147483647 w 734"/>
              <a:gd name="T65" fmla="*/ 2147483647 h 373"/>
              <a:gd name="T66" fmla="*/ 2147483647 w 734"/>
              <a:gd name="T67" fmla="*/ 2147483647 h 373"/>
              <a:gd name="T68" fmla="*/ 2147483647 w 734"/>
              <a:gd name="T69" fmla="*/ 2147483647 h 373"/>
              <a:gd name="T70" fmla="*/ 2147483647 w 734"/>
              <a:gd name="T71" fmla="*/ 2147483647 h 373"/>
              <a:gd name="T72" fmla="*/ 2147483647 w 734"/>
              <a:gd name="T73" fmla="*/ 2147483647 h 373"/>
              <a:gd name="T74" fmla="*/ 2147483647 w 734"/>
              <a:gd name="T75" fmla="*/ 2147483647 h 373"/>
              <a:gd name="T76" fmla="*/ 2147483647 w 734"/>
              <a:gd name="T77" fmla="*/ 2147483647 h 373"/>
              <a:gd name="T78" fmla="*/ 2147483647 w 734"/>
              <a:gd name="T79" fmla="*/ 2147483647 h 373"/>
              <a:gd name="T80" fmla="*/ 2147483647 w 734"/>
              <a:gd name="T81" fmla="*/ 2147483647 h 373"/>
              <a:gd name="T82" fmla="*/ 2147483647 w 734"/>
              <a:gd name="T83" fmla="*/ 2147483647 h 373"/>
              <a:gd name="T84" fmla="*/ 2147483647 w 734"/>
              <a:gd name="T85" fmla="*/ 2147483647 h 373"/>
              <a:gd name="T86" fmla="*/ 2147483647 w 734"/>
              <a:gd name="T87" fmla="*/ 2147483647 h 373"/>
              <a:gd name="T88" fmla="*/ 2147483647 w 734"/>
              <a:gd name="T89" fmla="*/ 2147483647 h 373"/>
              <a:gd name="T90" fmla="*/ 0 w 734"/>
              <a:gd name="T91" fmla="*/ 2147483647 h 373"/>
              <a:gd name="T92" fmla="*/ 2147483647 w 734"/>
              <a:gd name="T93" fmla="*/ 2147483647 h 373"/>
              <a:gd name="T94" fmla="*/ 2147483647 w 734"/>
              <a:gd name="T95" fmla="*/ 2147483647 h 373"/>
              <a:gd name="T96" fmla="*/ 2147483647 w 734"/>
              <a:gd name="T97" fmla="*/ 2147483647 h 3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34" h="373">
                <a:moveTo>
                  <a:pt x="432" y="315"/>
                </a:moveTo>
                <a:lnTo>
                  <a:pt x="578" y="299"/>
                </a:lnTo>
                <a:lnTo>
                  <a:pt x="632" y="283"/>
                </a:lnTo>
                <a:lnTo>
                  <a:pt x="638" y="269"/>
                </a:lnTo>
                <a:lnTo>
                  <a:pt x="656" y="261"/>
                </a:lnTo>
                <a:lnTo>
                  <a:pt x="656" y="249"/>
                </a:lnTo>
                <a:lnTo>
                  <a:pt x="670" y="241"/>
                </a:lnTo>
                <a:lnTo>
                  <a:pt x="668" y="229"/>
                </a:lnTo>
                <a:lnTo>
                  <a:pt x="734" y="169"/>
                </a:lnTo>
                <a:lnTo>
                  <a:pt x="718" y="167"/>
                </a:lnTo>
                <a:lnTo>
                  <a:pt x="712" y="159"/>
                </a:lnTo>
                <a:lnTo>
                  <a:pt x="700" y="155"/>
                </a:lnTo>
                <a:lnTo>
                  <a:pt x="696" y="143"/>
                </a:lnTo>
                <a:lnTo>
                  <a:pt x="678" y="126"/>
                </a:lnTo>
                <a:lnTo>
                  <a:pt x="678" y="120"/>
                </a:lnTo>
                <a:lnTo>
                  <a:pt x="658" y="100"/>
                </a:lnTo>
                <a:lnTo>
                  <a:pt x="664" y="88"/>
                </a:lnTo>
                <a:lnTo>
                  <a:pt x="660" y="68"/>
                </a:lnTo>
                <a:lnTo>
                  <a:pt x="646" y="52"/>
                </a:lnTo>
                <a:lnTo>
                  <a:pt x="632" y="50"/>
                </a:lnTo>
                <a:lnTo>
                  <a:pt x="624" y="30"/>
                </a:lnTo>
                <a:lnTo>
                  <a:pt x="612" y="34"/>
                </a:lnTo>
                <a:lnTo>
                  <a:pt x="602" y="48"/>
                </a:lnTo>
                <a:lnTo>
                  <a:pt x="586" y="54"/>
                </a:lnTo>
                <a:lnTo>
                  <a:pt x="564" y="42"/>
                </a:lnTo>
                <a:lnTo>
                  <a:pt x="554" y="46"/>
                </a:lnTo>
                <a:lnTo>
                  <a:pt x="552" y="52"/>
                </a:lnTo>
                <a:lnTo>
                  <a:pt x="542" y="52"/>
                </a:lnTo>
                <a:lnTo>
                  <a:pt x="528" y="38"/>
                </a:lnTo>
                <a:lnTo>
                  <a:pt x="494" y="36"/>
                </a:lnTo>
                <a:lnTo>
                  <a:pt x="482" y="12"/>
                </a:lnTo>
                <a:lnTo>
                  <a:pt x="468" y="2"/>
                </a:lnTo>
                <a:lnTo>
                  <a:pt x="452" y="8"/>
                </a:lnTo>
                <a:lnTo>
                  <a:pt x="440" y="0"/>
                </a:lnTo>
                <a:lnTo>
                  <a:pt x="426" y="12"/>
                </a:lnTo>
                <a:lnTo>
                  <a:pt x="432" y="22"/>
                </a:lnTo>
                <a:lnTo>
                  <a:pt x="428" y="32"/>
                </a:lnTo>
                <a:lnTo>
                  <a:pt x="438" y="34"/>
                </a:lnTo>
                <a:lnTo>
                  <a:pt x="436" y="46"/>
                </a:lnTo>
                <a:lnTo>
                  <a:pt x="420" y="48"/>
                </a:lnTo>
                <a:lnTo>
                  <a:pt x="402" y="62"/>
                </a:lnTo>
                <a:lnTo>
                  <a:pt x="392" y="56"/>
                </a:lnTo>
                <a:lnTo>
                  <a:pt x="376" y="60"/>
                </a:lnTo>
                <a:lnTo>
                  <a:pt x="380" y="84"/>
                </a:lnTo>
                <a:lnTo>
                  <a:pt x="362" y="96"/>
                </a:lnTo>
                <a:lnTo>
                  <a:pt x="358" y="116"/>
                </a:lnTo>
                <a:lnTo>
                  <a:pt x="342" y="120"/>
                </a:lnTo>
                <a:lnTo>
                  <a:pt x="338" y="133"/>
                </a:lnTo>
                <a:lnTo>
                  <a:pt x="336" y="151"/>
                </a:lnTo>
                <a:lnTo>
                  <a:pt x="326" y="161"/>
                </a:lnTo>
                <a:lnTo>
                  <a:pt x="302" y="151"/>
                </a:lnTo>
                <a:lnTo>
                  <a:pt x="300" y="141"/>
                </a:lnTo>
                <a:lnTo>
                  <a:pt x="290" y="135"/>
                </a:lnTo>
                <a:lnTo>
                  <a:pt x="296" y="143"/>
                </a:lnTo>
                <a:lnTo>
                  <a:pt x="282" y="145"/>
                </a:lnTo>
                <a:lnTo>
                  <a:pt x="286" y="151"/>
                </a:lnTo>
                <a:lnTo>
                  <a:pt x="278" y="157"/>
                </a:lnTo>
                <a:lnTo>
                  <a:pt x="280" y="169"/>
                </a:lnTo>
                <a:lnTo>
                  <a:pt x="272" y="173"/>
                </a:lnTo>
                <a:lnTo>
                  <a:pt x="268" y="181"/>
                </a:lnTo>
                <a:lnTo>
                  <a:pt x="266" y="175"/>
                </a:lnTo>
                <a:lnTo>
                  <a:pt x="256" y="175"/>
                </a:lnTo>
                <a:lnTo>
                  <a:pt x="248" y="165"/>
                </a:lnTo>
                <a:lnTo>
                  <a:pt x="230" y="177"/>
                </a:lnTo>
                <a:lnTo>
                  <a:pt x="222" y="193"/>
                </a:lnTo>
                <a:lnTo>
                  <a:pt x="192" y="177"/>
                </a:lnTo>
                <a:lnTo>
                  <a:pt x="176" y="181"/>
                </a:lnTo>
                <a:lnTo>
                  <a:pt x="172" y="173"/>
                </a:lnTo>
                <a:lnTo>
                  <a:pt x="174" y="189"/>
                </a:lnTo>
                <a:lnTo>
                  <a:pt x="168" y="193"/>
                </a:lnTo>
                <a:lnTo>
                  <a:pt x="164" y="183"/>
                </a:lnTo>
                <a:lnTo>
                  <a:pt x="152" y="187"/>
                </a:lnTo>
                <a:lnTo>
                  <a:pt x="144" y="181"/>
                </a:lnTo>
                <a:lnTo>
                  <a:pt x="140" y="185"/>
                </a:lnTo>
                <a:lnTo>
                  <a:pt x="144" y="195"/>
                </a:lnTo>
                <a:lnTo>
                  <a:pt x="138" y="201"/>
                </a:lnTo>
                <a:lnTo>
                  <a:pt x="130" y="197"/>
                </a:lnTo>
                <a:lnTo>
                  <a:pt x="120" y="217"/>
                </a:lnTo>
                <a:lnTo>
                  <a:pt x="128" y="239"/>
                </a:lnTo>
                <a:lnTo>
                  <a:pt x="90" y="253"/>
                </a:lnTo>
                <a:lnTo>
                  <a:pt x="88" y="267"/>
                </a:lnTo>
                <a:lnTo>
                  <a:pt x="98" y="285"/>
                </a:lnTo>
                <a:lnTo>
                  <a:pt x="88" y="295"/>
                </a:lnTo>
                <a:lnTo>
                  <a:pt x="40" y="279"/>
                </a:lnTo>
                <a:lnTo>
                  <a:pt x="24" y="299"/>
                </a:lnTo>
                <a:lnTo>
                  <a:pt x="30" y="313"/>
                </a:lnTo>
                <a:lnTo>
                  <a:pt x="30" y="337"/>
                </a:lnTo>
                <a:lnTo>
                  <a:pt x="20" y="363"/>
                </a:lnTo>
                <a:lnTo>
                  <a:pt x="6" y="357"/>
                </a:lnTo>
                <a:lnTo>
                  <a:pt x="0" y="373"/>
                </a:lnTo>
                <a:lnTo>
                  <a:pt x="142" y="365"/>
                </a:lnTo>
                <a:lnTo>
                  <a:pt x="136" y="341"/>
                </a:lnTo>
                <a:lnTo>
                  <a:pt x="158" y="341"/>
                </a:lnTo>
                <a:lnTo>
                  <a:pt x="160" y="345"/>
                </a:lnTo>
                <a:lnTo>
                  <a:pt x="288" y="335"/>
                </a:lnTo>
                <a:lnTo>
                  <a:pt x="292" y="329"/>
                </a:lnTo>
                <a:lnTo>
                  <a:pt x="432" y="315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5" name="Freeform 617"/>
          <p:cNvSpPr>
            <a:spLocks/>
          </p:cNvSpPr>
          <p:nvPr/>
        </p:nvSpPr>
        <p:spPr bwMode="auto">
          <a:xfrm>
            <a:off x="6583363" y="3790950"/>
            <a:ext cx="1374775" cy="641350"/>
          </a:xfrm>
          <a:custGeom>
            <a:avLst/>
            <a:gdLst>
              <a:gd name="T0" fmla="*/ 2147483647 w 866"/>
              <a:gd name="T1" fmla="*/ 2147483647 h 404"/>
              <a:gd name="T2" fmla="*/ 2147483647 w 866"/>
              <a:gd name="T3" fmla="*/ 2147483647 h 404"/>
              <a:gd name="T4" fmla="*/ 2147483647 w 866"/>
              <a:gd name="T5" fmla="*/ 2147483647 h 404"/>
              <a:gd name="T6" fmla="*/ 2147483647 w 866"/>
              <a:gd name="T7" fmla="*/ 2147483647 h 404"/>
              <a:gd name="T8" fmla="*/ 2147483647 w 866"/>
              <a:gd name="T9" fmla="*/ 2147483647 h 404"/>
              <a:gd name="T10" fmla="*/ 2147483647 w 866"/>
              <a:gd name="T11" fmla="*/ 2147483647 h 404"/>
              <a:gd name="T12" fmla="*/ 2147483647 w 866"/>
              <a:gd name="T13" fmla="*/ 2147483647 h 404"/>
              <a:gd name="T14" fmla="*/ 2147483647 w 866"/>
              <a:gd name="T15" fmla="*/ 2147483647 h 404"/>
              <a:gd name="T16" fmla="*/ 2147483647 w 866"/>
              <a:gd name="T17" fmla="*/ 2147483647 h 404"/>
              <a:gd name="T18" fmla="*/ 2147483647 w 866"/>
              <a:gd name="T19" fmla="*/ 2147483647 h 404"/>
              <a:gd name="T20" fmla="*/ 2147483647 w 866"/>
              <a:gd name="T21" fmla="*/ 2147483647 h 404"/>
              <a:gd name="T22" fmla="*/ 2147483647 w 866"/>
              <a:gd name="T23" fmla="*/ 2147483647 h 404"/>
              <a:gd name="T24" fmla="*/ 0 w 866"/>
              <a:gd name="T25" fmla="*/ 2147483647 h 404"/>
              <a:gd name="T26" fmla="*/ 2147483647 w 866"/>
              <a:gd name="T27" fmla="*/ 2147483647 h 404"/>
              <a:gd name="T28" fmla="*/ 2147483647 w 866"/>
              <a:gd name="T29" fmla="*/ 2147483647 h 404"/>
              <a:gd name="T30" fmla="*/ 2147483647 w 866"/>
              <a:gd name="T31" fmla="*/ 2147483647 h 404"/>
              <a:gd name="T32" fmla="*/ 2147483647 w 866"/>
              <a:gd name="T33" fmla="*/ 2147483647 h 404"/>
              <a:gd name="T34" fmla="*/ 2147483647 w 866"/>
              <a:gd name="T35" fmla="*/ 2147483647 h 404"/>
              <a:gd name="T36" fmla="*/ 2147483647 w 866"/>
              <a:gd name="T37" fmla="*/ 2147483647 h 404"/>
              <a:gd name="T38" fmla="*/ 2147483647 w 866"/>
              <a:gd name="T39" fmla="*/ 2147483647 h 404"/>
              <a:gd name="T40" fmla="*/ 2147483647 w 866"/>
              <a:gd name="T41" fmla="*/ 2147483647 h 404"/>
              <a:gd name="T42" fmla="*/ 2147483647 w 866"/>
              <a:gd name="T43" fmla="*/ 2147483647 h 404"/>
              <a:gd name="T44" fmla="*/ 2147483647 w 866"/>
              <a:gd name="T45" fmla="*/ 2147483647 h 404"/>
              <a:gd name="T46" fmla="*/ 2147483647 w 866"/>
              <a:gd name="T47" fmla="*/ 2147483647 h 404"/>
              <a:gd name="T48" fmla="*/ 2147483647 w 866"/>
              <a:gd name="T49" fmla="*/ 2147483647 h 404"/>
              <a:gd name="T50" fmla="*/ 2147483647 w 866"/>
              <a:gd name="T51" fmla="*/ 2147483647 h 404"/>
              <a:gd name="T52" fmla="*/ 2147483647 w 866"/>
              <a:gd name="T53" fmla="*/ 2147483647 h 404"/>
              <a:gd name="T54" fmla="*/ 2147483647 w 866"/>
              <a:gd name="T55" fmla="*/ 2147483647 h 404"/>
              <a:gd name="T56" fmla="*/ 2147483647 w 866"/>
              <a:gd name="T57" fmla="*/ 2147483647 h 404"/>
              <a:gd name="T58" fmla="*/ 2147483647 w 866"/>
              <a:gd name="T59" fmla="*/ 2147483647 h 404"/>
              <a:gd name="T60" fmla="*/ 2147483647 w 866"/>
              <a:gd name="T61" fmla="*/ 2147483647 h 404"/>
              <a:gd name="T62" fmla="*/ 2147483647 w 866"/>
              <a:gd name="T63" fmla="*/ 2147483647 h 404"/>
              <a:gd name="T64" fmla="*/ 2147483647 w 866"/>
              <a:gd name="T65" fmla="*/ 2147483647 h 404"/>
              <a:gd name="T66" fmla="*/ 2147483647 w 866"/>
              <a:gd name="T67" fmla="*/ 2147483647 h 404"/>
              <a:gd name="T68" fmla="*/ 2147483647 w 866"/>
              <a:gd name="T69" fmla="*/ 2147483647 h 404"/>
              <a:gd name="T70" fmla="*/ 2147483647 w 866"/>
              <a:gd name="T71" fmla="*/ 2147483647 h 404"/>
              <a:gd name="T72" fmla="*/ 2147483647 w 866"/>
              <a:gd name="T73" fmla="*/ 2147483647 h 404"/>
              <a:gd name="T74" fmla="*/ 2147483647 w 866"/>
              <a:gd name="T75" fmla="*/ 2147483647 h 404"/>
              <a:gd name="T76" fmla="*/ 2147483647 w 866"/>
              <a:gd name="T77" fmla="*/ 2147483647 h 404"/>
              <a:gd name="T78" fmla="*/ 2147483647 w 866"/>
              <a:gd name="T79" fmla="*/ 2147483647 h 404"/>
              <a:gd name="T80" fmla="*/ 2147483647 w 866"/>
              <a:gd name="T81" fmla="*/ 2147483647 h 404"/>
              <a:gd name="T82" fmla="*/ 2147483647 w 866"/>
              <a:gd name="T83" fmla="*/ 2147483647 h 404"/>
              <a:gd name="T84" fmla="*/ 2147483647 w 866"/>
              <a:gd name="T85" fmla="*/ 2147483647 h 404"/>
              <a:gd name="T86" fmla="*/ 2147483647 w 866"/>
              <a:gd name="T87" fmla="*/ 2147483647 h 404"/>
              <a:gd name="T88" fmla="*/ 2147483647 w 866"/>
              <a:gd name="T89" fmla="*/ 2147483647 h 404"/>
              <a:gd name="T90" fmla="*/ 2147483647 w 866"/>
              <a:gd name="T91" fmla="*/ 2147483647 h 404"/>
              <a:gd name="T92" fmla="*/ 2147483647 w 866"/>
              <a:gd name="T93" fmla="*/ 0 h 4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66" h="404">
                <a:moveTo>
                  <a:pt x="744" y="16"/>
                </a:moveTo>
                <a:lnTo>
                  <a:pt x="242" y="100"/>
                </a:lnTo>
                <a:lnTo>
                  <a:pt x="240" y="118"/>
                </a:lnTo>
                <a:lnTo>
                  <a:pt x="242" y="124"/>
                </a:lnTo>
                <a:lnTo>
                  <a:pt x="238" y="136"/>
                </a:lnTo>
                <a:lnTo>
                  <a:pt x="244" y="142"/>
                </a:lnTo>
                <a:lnTo>
                  <a:pt x="234" y="142"/>
                </a:lnTo>
                <a:lnTo>
                  <a:pt x="224" y="150"/>
                </a:lnTo>
                <a:lnTo>
                  <a:pt x="212" y="178"/>
                </a:lnTo>
                <a:lnTo>
                  <a:pt x="196" y="172"/>
                </a:lnTo>
                <a:lnTo>
                  <a:pt x="188" y="176"/>
                </a:lnTo>
                <a:lnTo>
                  <a:pt x="164" y="202"/>
                </a:lnTo>
                <a:lnTo>
                  <a:pt x="156" y="190"/>
                </a:lnTo>
                <a:lnTo>
                  <a:pt x="142" y="200"/>
                </a:lnTo>
                <a:lnTo>
                  <a:pt x="140" y="210"/>
                </a:lnTo>
                <a:lnTo>
                  <a:pt x="130" y="208"/>
                </a:lnTo>
                <a:lnTo>
                  <a:pt x="130" y="216"/>
                </a:lnTo>
                <a:lnTo>
                  <a:pt x="124" y="230"/>
                </a:lnTo>
                <a:lnTo>
                  <a:pt x="106" y="236"/>
                </a:lnTo>
                <a:lnTo>
                  <a:pt x="76" y="264"/>
                </a:lnTo>
                <a:lnTo>
                  <a:pt x="50" y="268"/>
                </a:lnTo>
                <a:lnTo>
                  <a:pt x="38" y="276"/>
                </a:lnTo>
                <a:lnTo>
                  <a:pt x="26" y="288"/>
                </a:lnTo>
                <a:lnTo>
                  <a:pt x="20" y="310"/>
                </a:lnTo>
                <a:lnTo>
                  <a:pt x="4" y="310"/>
                </a:lnTo>
                <a:lnTo>
                  <a:pt x="0" y="316"/>
                </a:lnTo>
                <a:lnTo>
                  <a:pt x="0" y="344"/>
                </a:lnTo>
                <a:lnTo>
                  <a:pt x="124" y="328"/>
                </a:lnTo>
                <a:lnTo>
                  <a:pt x="156" y="316"/>
                </a:lnTo>
                <a:lnTo>
                  <a:pt x="160" y="318"/>
                </a:lnTo>
                <a:lnTo>
                  <a:pt x="166" y="308"/>
                </a:lnTo>
                <a:lnTo>
                  <a:pt x="190" y="300"/>
                </a:lnTo>
                <a:lnTo>
                  <a:pt x="194" y="294"/>
                </a:lnTo>
                <a:lnTo>
                  <a:pt x="332" y="284"/>
                </a:lnTo>
                <a:lnTo>
                  <a:pt x="336" y="294"/>
                </a:lnTo>
                <a:lnTo>
                  <a:pt x="344" y="286"/>
                </a:lnTo>
                <a:lnTo>
                  <a:pt x="362" y="304"/>
                </a:lnTo>
                <a:lnTo>
                  <a:pt x="364" y="322"/>
                </a:lnTo>
                <a:lnTo>
                  <a:pt x="480" y="304"/>
                </a:lnTo>
                <a:lnTo>
                  <a:pt x="614" y="404"/>
                </a:lnTo>
                <a:lnTo>
                  <a:pt x="656" y="388"/>
                </a:lnTo>
                <a:lnTo>
                  <a:pt x="688" y="366"/>
                </a:lnTo>
                <a:lnTo>
                  <a:pt x="690" y="354"/>
                </a:lnTo>
                <a:lnTo>
                  <a:pt x="708" y="316"/>
                </a:lnTo>
                <a:lnTo>
                  <a:pt x="752" y="280"/>
                </a:lnTo>
                <a:lnTo>
                  <a:pt x="792" y="270"/>
                </a:lnTo>
                <a:lnTo>
                  <a:pt x="816" y="248"/>
                </a:lnTo>
                <a:lnTo>
                  <a:pt x="818" y="236"/>
                </a:lnTo>
                <a:lnTo>
                  <a:pt x="814" y="222"/>
                </a:lnTo>
                <a:lnTo>
                  <a:pt x="798" y="222"/>
                </a:lnTo>
                <a:lnTo>
                  <a:pt x="788" y="228"/>
                </a:lnTo>
                <a:lnTo>
                  <a:pt x="788" y="232"/>
                </a:lnTo>
                <a:lnTo>
                  <a:pt x="786" y="228"/>
                </a:lnTo>
                <a:lnTo>
                  <a:pt x="786" y="218"/>
                </a:lnTo>
                <a:lnTo>
                  <a:pt x="792" y="208"/>
                </a:lnTo>
                <a:lnTo>
                  <a:pt x="794" y="198"/>
                </a:lnTo>
                <a:lnTo>
                  <a:pt x="802" y="188"/>
                </a:lnTo>
                <a:lnTo>
                  <a:pt x="792" y="182"/>
                </a:lnTo>
                <a:lnTo>
                  <a:pt x="762" y="176"/>
                </a:lnTo>
                <a:lnTo>
                  <a:pt x="784" y="172"/>
                </a:lnTo>
                <a:lnTo>
                  <a:pt x="794" y="158"/>
                </a:lnTo>
                <a:lnTo>
                  <a:pt x="802" y="170"/>
                </a:lnTo>
                <a:lnTo>
                  <a:pt x="808" y="170"/>
                </a:lnTo>
                <a:lnTo>
                  <a:pt x="816" y="176"/>
                </a:lnTo>
                <a:lnTo>
                  <a:pt x="834" y="172"/>
                </a:lnTo>
                <a:lnTo>
                  <a:pt x="844" y="164"/>
                </a:lnTo>
                <a:lnTo>
                  <a:pt x="856" y="138"/>
                </a:lnTo>
                <a:lnTo>
                  <a:pt x="866" y="130"/>
                </a:lnTo>
                <a:lnTo>
                  <a:pt x="858" y="102"/>
                </a:lnTo>
                <a:lnTo>
                  <a:pt x="848" y="92"/>
                </a:lnTo>
                <a:lnTo>
                  <a:pt x="840" y="104"/>
                </a:lnTo>
                <a:lnTo>
                  <a:pt x="836" y="124"/>
                </a:lnTo>
                <a:lnTo>
                  <a:pt x="834" y="124"/>
                </a:lnTo>
                <a:lnTo>
                  <a:pt x="828" y="118"/>
                </a:lnTo>
                <a:lnTo>
                  <a:pt x="822" y="96"/>
                </a:lnTo>
                <a:lnTo>
                  <a:pt x="778" y="112"/>
                </a:lnTo>
                <a:lnTo>
                  <a:pt x="766" y="112"/>
                </a:lnTo>
                <a:lnTo>
                  <a:pt x="756" y="70"/>
                </a:lnTo>
                <a:lnTo>
                  <a:pt x="758" y="66"/>
                </a:lnTo>
                <a:lnTo>
                  <a:pt x="768" y="90"/>
                </a:lnTo>
                <a:lnTo>
                  <a:pt x="776" y="94"/>
                </a:lnTo>
                <a:lnTo>
                  <a:pt x="786" y="92"/>
                </a:lnTo>
                <a:lnTo>
                  <a:pt x="810" y="70"/>
                </a:lnTo>
                <a:lnTo>
                  <a:pt x="816" y="70"/>
                </a:lnTo>
                <a:lnTo>
                  <a:pt x="816" y="62"/>
                </a:lnTo>
                <a:lnTo>
                  <a:pt x="828" y="64"/>
                </a:lnTo>
                <a:lnTo>
                  <a:pt x="838" y="62"/>
                </a:lnTo>
                <a:lnTo>
                  <a:pt x="848" y="76"/>
                </a:lnTo>
                <a:lnTo>
                  <a:pt x="848" y="74"/>
                </a:lnTo>
                <a:lnTo>
                  <a:pt x="842" y="60"/>
                </a:lnTo>
                <a:lnTo>
                  <a:pt x="832" y="52"/>
                </a:lnTo>
                <a:lnTo>
                  <a:pt x="826" y="36"/>
                </a:lnTo>
                <a:lnTo>
                  <a:pt x="822" y="30"/>
                </a:lnTo>
                <a:lnTo>
                  <a:pt x="822" y="0"/>
                </a:lnTo>
                <a:lnTo>
                  <a:pt x="744" y="1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6" name="Freeform 618"/>
          <p:cNvSpPr>
            <a:spLocks/>
          </p:cNvSpPr>
          <p:nvPr/>
        </p:nvSpPr>
        <p:spPr bwMode="auto">
          <a:xfrm>
            <a:off x="5951538" y="4359275"/>
            <a:ext cx="603250" cy="990600"/>
          </a:xfrm>
          <a:custGeom>
            <a:avLst/>
            <a:gdLst>
              <a:gd name="T0" fmla="*/ 2147483647 w 380"/>
              <a:gd name="T1" fmla="*/ 2147483647 h 624"/>
              <a:gd name="T2" fmla="*/ 2147483647 w 380"/>
              <a:gd name="T3" fmla="*/ 2147483647 h 624"/>
              <a:gd name="T4" fmla="*/ 2147483647 w 380"/>
              <a:gd name="T5" fmla="*/ 2147483647 h 624"/>
              <a:gd name="T6" fmla="*/ 2147483647 w 380"/>
              <a:gd name="T7" fmla="*/ 2147483647 h 624"/>
              <a:gd name="T8" fmla="*/ 2147483647 w 380"/>
              <a:gd name="T9" fmla="*/ 2147483647 h 624"/>
              <a:gd name="T10" fmla="*/ 2147483647 w 380"/>
              <a:gd name="T11" fmla="*/ 2147483647 h 624"/>
              <a:gd name="T12" fmla="*/ 2147483647 w 380"/>
              <a:gd name="T13" fmla="*/ 2147483647 h 624"/>
              <a:gd name="T14" fmla="*/ 2147483647 w 380"/>
              <a:gd name="T15" fmla="*/ 2147483647 h 624"/>
              <a:gd name="T16" fmla="*/ 2147483647 w 380"/>
              <a:gd name="T17" fmla="*/ 2147483647 h 624"/>
              <a:gd name="T18" fmla="*/ 2147483647 w 380"/>
              <a:gd name="T19" fmla="*/ 2147483647 h 624"/>
              <a:gd name="T20" fmla="*/ 2147483647 w 380"/>
              <a:gd name="T21" fmla="*/ 2147483647 h 624"/>
              <a:gd name="T22" fmla="*/ 2147483647 w 380"/>
              <a:gd name="T23" fmla="*/ 2147483647 h 624"/>
              <a:gd name="T24" fmla="*/ 2147483647 w 380"/>
              <a:gd name="T25" fmla="*/ 2147483647 h 624"/>
              <a:gd name="T26" fmla="*/ 2147483647 w 380"/>
              <a:gd name="T27" fmla="*/ 2147483647 h 624"/>
              <a:gd name="T28" fmla="*/ 2147483647 w 380"/>
              <a:gd name="T29" fmla="*/ 2147483647 h 624"/>
              <a:gd name="T30" fmla="*/ 2147483647 w 380"/>
              <a:gd name="T31" fmla="*/ 2147483647 h 624"/>
              <a:gd name="T32" fmla="*/ 2147483647 w 380"/>
              <a:gd name="T33" fmla="*/ 2147483647 h 624"/>
              <a:gd name="T34" fmla="*/ 2147483647 w 380"/>
              <a:gd name="T35" fmla="*/ 2147483647 h 624"/>
              <a:gd name="T36" fmla="*/ 2147483647 w 380"/>
              <a:gd name="T37" fmla="*/ 2147483647 h 624"/>
              <a:gd name="T38" fmla="*/ 2147483647 w 380"/>
              <a:gd name="T39" fmla="*/ 2147483647 h 624"/>
              <a:gd name="T40" fmla="*/ 2147483647 w 380"/>
              <a:gd name="T41" fmla="*/ 2147483647 h 624"/>
              <a:gd name="T42" fmla="*/ 2147483647 w 380"/>
              <a:gd name="T43" fmla="*/ 0 h 624"/>
              <a:gd name="T44" fmla="*/ 0 w 380"/>
              <a:gd name="T45" fmla="*/ 2147483647 h 624"/>
              <a:gd name="T46" fmla="*/ 2147483647 w 380"/>
              <a:gd name="T47" fmla="*/ 2147483647 h 624"/>
              <a:gd name="T48" fmla="*/ 2147483647 w 380"/>
              <a:gd name="T49" fmla="*/ 2147483647 h 62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0" h="624">
                <a:moveTo>
                  <a:pt x="20" y="610"/>
                </a:moveTo>
                <a:lnTo>
                  <a:pt x="36" y="610"/>
                </a:lnTo>
                <a:lnTo>
                  <a:pt x="44" y="606"/>
                </a:lnTo>
                <a:lnTo>
                  <a:pt x="56" y="540"/>
                </a:lnTo>
                <a:lnTo>
                  <a:pt x="70" y="604"/>
                </a:lnTo>
                <a:lnTo>
                  <a:pt x="64" y="616"/>
                </a:lnTo>
                <a:lnTo>
                  <a:pt x="68" y="624"/>
                </a:lnTo>
                <a:lnTo>
                  <a:pt x="126" y="604"/>
                </a:lnTo>
                <a:lnTo>
                  <a:pt x="122" y="584"/>
                </a:lnTo>
                <a:lnTo>
                  <a:pt x="126" y="568"/>
                </a:lnTo>
                <a:lnTo>
                  <a:pt x="100" y="544"/>
                </a:lnTo>
                <a:lnTo>
                  <a:pt x="100" y="526"/>
                </a:lnTo>
                <a:lnTo>
                  <a:pt x="380" y="500"/>
                </a:lnTo>
                <a:lnTo>
                  <a:pt x="368" y="480"/>
                </a:lnTo>
                <a:lnTo>
                  <a:pt x="368" y="410"/>
                </a:lnTo>
                <a:lnTo>
                  <a:pt x="360" y="388"/>
                </a:lnTo>
                <a:lnTo>
                  <a:pt x="360" y="358"/>
                </a:lnTo>
                <a:lnTo>
                  <a:pt x="376" y="338"/>
                </a:lnTo>
                <a:lnTo>
                  <a:pt x="364" y="332"/>
                </a:lnTo>
                <a:lnTo>
                  <a:pt x="366" y="320"/>
                </a:lnTo>
                <a:lnTo>
                  <a:pt x="348" y="294"/>
                </a:lnTo>
                <a:lnTo>
                  <a:pt x="264" y="0"/>
                </a:lnTo>
                <a:lnTo>
                  <a:pt x="0" y="22"/>
                </a:lnTo>
                <a:lnTo>
                  <a:pt x="12" y="36"/>
                </a:lnTo>
                <a:lnTo>
                  <a:pt x="20" y="61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7" name="Freeform 619"/>
          <p:cNvSpPr>
            <a:spLocks/>
          </p:cNvSpPr>
          <p:nvPr/>
        </p:nvSpPr>
        <p:spPr bwMode="auto">
          <a:xfrm>
            <a:off x="4900613" y="4111625"/>
            <a:ext cx="800100" cy="727075"/>
          </a:xfrm>
          <a:custGeom>
            <a:avLst/>
            <a:gdLst>
              <a:gd name="T0" fmla="*/ 2147483647 w 504"/>
              <a:gd name="T1" fmla="*/ 2147483647 h 458"/>
              <a:gd name="T2" fmla="*/ 0 w 504"/>
              <a:gd name="T3" fmla="*/ 2147483647 h 458"/>
              <a:gd name="T4" fmla="*/ 2147483647 w 504"/>
              <a:gd name="T5" fmla="*/ 2147483647 h 458"/>
              <a:gd name="T6" fmla="*/ 2147483647 w 504"/>
              <a:gd name="T7" fmla="*/ 2147483647 h 458"/>
              <a:gd name="T8" fmla="*/ 2147483647 w 504"/>
              <a:gd name="T9" fmla="*/ 2147483647 h 458"/>
              <a:gd name="T10" fmla="*/ 2147483647 w 504"/>
              <a:gd name="T11" fmla="*/ 2147483647 h 458"/>
              <a:gd name="T12" fmla="*/ 2147483647 w 504"/>
              <a:gd name="T13" fmla="*/ 2147483647 h 458"/>
              <a:gd name="T14" fmla="*/ 2147483647 w 504"/>
              <a:gd name="T15" fmla="*/ 2147483647 h 458"/>
              <a:gd name="T16" fmla="*/ 2147483647 w 504"/>
              <a:gd name="T17" fmla="*/ 2147483647 h 458"/>
              <a:gd name="T18" fmla="*/ 2147483647 w 504"/>
              <a:gd name="T19" fmla="*/ 2147483647 h 458"/>
              <a:gd name="T20" fmla="*/ 2147483647 w 504"/>
              <a:gd name="T21" fmla="*/ 2147483647 h 458"/>
              <a:gd name="T22" fmla="*/ 2147483647 w 504"/>
              <a:gd name="T23" fmla="*/ 2147483647 h 458"/>
              <a:gd name="T24" fmla="*/ 2147483647 w 504"/>
              <a:gd name="T25" fmla="*/ 2147483647 h 458"/>
              <a:gd name="T26" fmla="*/ 2147483647 w 504"/>
              <a:gd name="T27" fmla="*/ 2147483647 h 458"/>
              <a:gd name="T28" fmla="*/ 2147483647 w 504"/>
              <a:gd name="T29" fmla="*/ 2147483647 h 458"/>
              <a:gd name="T30" fmla="*/ 2147483647 w 504"/>
              <a:gd name="T31" fmla="*/ 2147483647 h 458"/>
              <a:gd name="T32" fmla="*/ 2147483647 w 504"/>
              <a:gd name="T33" fmla="*/ 2147483647 h 458"/>
              <a:gd name="T34" fmla="*/ 2147483647 w 504"/>
              <a:gd name="T35" fmla="*/ 2147483647 h 458"/>
              <a:gd name="T36" fmla="*/ 2147483647 w 504"/>
              <a:gd name="T37" fmla="*/ 2147483647 h 458"/>
              <a:gd name="T38" fmla="*/ 2147483647 w 504"/>
              <a:gd name="T39" fmla="*/ 2147483647 h 458"/>
              <a:gd name="T40" fmla="*/ 2147483647 w 504"/>
              <a:gd name="T41" fmla="*/ 2147483647 h 458"/>
              <a:gd name="T42" fmla="*/ 2147483647 w 504"/>
              <a:gd name="T43" fmla="*/ 2147483647 h 458"/>
              <a:gd name="T44" fmla="*/ 2147483647 w 504"/>
              <a:gd name="T45" fmla="*/ 2147483647 h 458"/>
              <a:gd name="T46" fmla="*/ 2147483647 w 504"/>
              <a:gd name="T47" fmla="*/ 2147483647 h 458"/>
              <a:gd name="T48" fmla="*/ 2147483647 w 504"/>
              <a:gd name="T49" fmla="*/ 2147483647 h 458"/>
              <a:gd name="T50" fmla="*/ 2147483647 w 504"/>
              <a:gd name="T51" fmla="*/ 2147483647 h 458"/>
              <a:gd name="T52" fmla="*/ 2147483647 w 504"/>
              <a:gd name="T53" fmla="*/ 2147483647 h 458"/>
              <a:gd name="T54" fmla="*/ 2147483647 w 504"/>
              <a:gd name="T55" fmla="*/ 2147483647 h 458"/>
              <a:gd name="T56" fmla="*/ 2147483647 w 504"/>
              <a:gd name="T57" fmla="*/ 2147483647 h 458"/>
              <a:gd name="T58" fmla="*/ 2147483647 w 504"/>
              <a:gd name="T59" fmla="*/ 2147483647 h 458"/>
              <a:gd name="T60" fmla="*/ 2147483647 w 504"/>
              <a:gd name="T61" fmla="*/ 2147483647 h 458"/>
              <a:gd name="T62" fmla="*/ 2147483647 w 504"/>
              <a:gd name="T63" fmla="*/ 2147483647 h 458"/>
              <a:gd name="T64" fmla="*/ 2147483647 w 504"/>
              <a:gd name="T65" fmla="*/ 2147483647 h 458"/>
              <a:gd name="T66" fmla="*/ 2147483647 w 504"/>
              <a:gd name="T67" fmla="*/ 2147483647 h 458"/>
              <a:gd name="T68" fmla="*/ 2147483647 w 504"/>
              <a:gd name="T69" fmla="*/ 2147483647 h 458"/>
              <a:gd name="T70" fmla="*/ 2147483647 w 504"/>
              <a:gd name="T71" fmla="*/ 2147483647 h 458"/>
              <a:gd name="T72" fmla="*/ 2147483647 w 504"/>
              <a:gd name="T73" fmla="*/ 2147483647 h 458"/>
              <a:gd name="T74" fmla="*/ 2147483647 w 504"/>
              <a:gd name="T75" fmla="*/ 2147483647 h 458"/>
              <a:gd name="T76" fmla="*/ 2147483647 w 504"/>
              <a:gd name="T77" fmla="*/ 2147483647 h 458"/>
              <a:gd name="T78" fmla="*/ 2147483647 w 504"/>
              <a:gd name="T79" fmla="*/ 2147483647 h 458"/>
              <a:gd name="T80" fmla="*/ 2147483647 w 504"/>
              <a:gd name="T81" fmla="*/ 2147483647 h 458"/>
              <a:gd name="T82" fmla="*/ 2147483647 w 504"/>
              <a:gd name="T83" fmla="*/ 2147483647 h 458"/>
              <a:gd name="T84" fmla="*/ 2147483647 w 504"/>
              <a:gd name="T85" fmla="*/ 2147483647 h 458"/>
              <a:gd name="T86" fmla="*/ 2147483647 w 504"/>
              <a:gd name="T87" fmla="*/ 2147483647 h 458"/>
              <a:gd name="T88" fmla="*/ 2147483647 w 504"/>
              <a:gd name="T89" fmla="*/ 2147483647 h 458"/>
              <a:gd name="T90" fmla="*/ 2147483647 w 504"/>
              <a:gd name="T91" fmla="*/ 2147483647 h 458"/>
              <a:gd name="T92" fmla="*/ 2147483647 w 504"/>
              <a:gd name="T93" fmla="*/ 2147483647 h 458"/>
              <a:gd name="T94" fmla="*/ 2147483647 w 504"/>
              <a:gd name="T95" fmla="*/ 2147483647 h 458"/>
              <a:gd name="T96" fmla="*/ 2147483647 w 504"/>
              <a:gd name="T97" fmla="*/ 2147483647 h 458"/>
              <a:gd name="T98" fmla="*/ 2147483647 w 504"/>
              <a:gd name="T99" fmla="*/ 2147483647 h 458"/>
              <a:gd name="T100" fmla="*/ 2147483647 w 504"/>
              <a:gd name="T101" fmla="*/ 2147483647 h 458"/>
              <a:gd name="T102" fmla="*/ 2147483647 w 504"/>
              <a:gd name="T103" fmla="*/ 0 h 458"/>
              <a:gd name="T104" fmla="*/ 2147483647 w 504"/>
              <a:gd name="T105" fmla="*/ 2147483647 h 4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04" h="458">
                <a:moveTo>
                  <a:pt x="364" y="4"/>
                </a:moveTo>
                <a:lnTo>
                  <a:pt x="0" y="14"/>
                </a:lnTo>
                <a:lnTo>
                  <a:pt x="16" y="378"/>
                </a:lnTo>
                <a:lnTo>
                  <a:pt x="24" y="388"/>
                </a:lnTo>
                <a:lnTo>
                  <a:pt x="46" y="384"/>
                </a:lnTo>
                <a:lnTo>
                  <a:pt x="60" y="390"/>
                </a:lnTo>
                <a:lnTo>
                  <a:pt x="62" y="458"/>
                </a:lnTo>
                <a:lnTo>
                  <a:pt x="368" y="450"/>
                </a:lnTo>
                <a:lnTo>
                  <a:pt x="366" y="436"/>
                </a:lnTo>
                <a:lnTo>
                  <a:pt x="372" y="430"/>
                </a:lnTo>
                <a:lnTo>
                  <a:pt x="372" y="418"/>
                </a:lnTo>
                <a:lnTo>
                  <a:pt x="364" y="412"/>
                </a:lnTo>
                <a:lnTo>
                  <a:pt x="368" y="392"/>
                </a:lnTo>
                <a:lnTo>
                  <a:pt x="356" y="382"/>
                </a:lnTo>
                <a:lnTo>
                  <a:pt x="364" y="378"/>
                </a:lnTo>
                <a:lnTo>
                  <a:pt x="364" y="372"/>
                </a:lnTo>
                <a:lnTo>
                  <a:pt x="356" y="366"/>
                </a:lnTo>
                <a:lnTo>
                  <a:pt x="372" y="350"/>
                </a:lnTo>
                <a:lnTo>
                  <a:pt x="376" y="332"/>
                </a:lnTo>
                <a:lnTo>
                  <a:pt x="370" y="326"/>
                </a:lnTo>
                <a:lnTo>
                  <a:pt x="390" y="318"/>
                </a:lnTo>
                <a:lnTo>
                  <a:pt x="390" y="310"/>
                </a:lnTo>
                <a:lnTo>
                  <a:pt x="382" y="304"/>
                </a:lnTo>
                <a:lnTo>
                  <a:pt x="392" y="298"/>
                </a:lnTo>
                <a:lnTo>
                  <a:pt x="394" y="288"/>
                </a:lnTo>
                <a:lnTo>
                  <a:pt x="400" y="288"/>
                </a:lnTo>
                <a:lnTo>
                  <a:pt x="400" y="276"/>
                </a:lnTo>
                <a:lnTo>
                  <a:pt x="420" y="268"/>
                </a:lnTo>
                <a:lnTo>
                  <a:pt x="416" y="242"/>
                </a:lnTo>
                <a:lnTo>
                  <a:pt x="420" y="228"/>
                </a:lnTo>
                <a:lnTo>
                  <a:pt x="430" y="228"/>
                </a:lnTo>
                <a:lnTo>
                  <a:pt x="430" y="218"/>
                </a:lnTo>
                <a:lnTo>
                  <a:pt x="448" y="204"/>
                </a:lnTo>
                <a:lnTo>
                  <a:pt x="444" y="192"/>
                </a:lnTo>
                <a:lnTo>
                  <a:pt x="454" y="186"/>
                </a:lnTo>
                <a:lnTo>
                  <a:pt x="456" y="178"/>
                </a:lnTo>
                <a:lnTo>
                  <a:pt x="466" y="176"/>
                </a:lnTo>
                <a:lnTo>
                  <a:pt x="462" y="148"/>
                </a:lnTo>
                <a:lnTo>
                  <a:pt x="472" y="126"/>
                </a:lnTo>
                <a:lnTo>
                  <a:pt x="480" y="124"/>
                </a:lnTo>
                <a:lnTo>
                  <a:pt x="476" y="116"/>
                </a:lnTo>
                <a:lnTo>
                  <a:pt x="482" y="110"/>
                </a:lnTo>
                <a:lnTo>
                  <a:pt x="476" y="100"/>
                </a:lnTo>
                <a:lnTo>
                  <a:pt x="496" y="88"/>
                </a:lnTo>
                <a:lnTo>
                  <a:pt x="498" y="84"/>
                </a:lnTo>
                <a:lnTo>
                  <a:pt x="492" y="78"/>
                </a:lnTo>
                <a:lnTo>
                  <a:pt x="504" y="76"/>
                </a:lnTo>
                <a:lnTo>
                  <a:pt x="496" y="64"/>
                </a:lnTo>
                <a:lnTo>
                  <a:pt x="430" y="66"/>
                </a:lnTo>
                <a:lnTo>
                  <a:pt x="460" y="28"/>
                </a:lnTo>
                <a:lnTo>
                  <a:pt x="460" y="18"/>
                </a:lnTo>
                <a:lnTo>
                  <a:pt x="450" y="0"/>
                </a:lnTo>
                <a:lnTo>
                  <a:pt x="364" y="4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8" name="Freeform 620"/>
          <p:cNvSpPr>
            <a:spLocks/>
          </p:cNvSpPr>
          <p:nvPr/>
        </p:nvSpPr>
        <p:spPr bwMode="auto">
          <a:xfrm>
            <a:off x="3721100" y="3382963"/>
            <a:ext cx="1179513" cy="649287"/>
          </a:xfrm>
          <a:custGeom>
            <a:avLst/>
            <a:gdLst>
              <a:gd name="T0" fmla="*/ 2147483647 w 743"/>
              <a:gd name="T1" fmla="*/ 2147483647 h 409"/>
              <a:gd name="T2" fmla="*/ 2147483647 w 743"/>
              <a:gd name="T3" fmla="*/ 0 h 409"/>
              <a:gd name="T4" fmla="*/ 0 w 743"/>
              <a:gd name="T5" fmla="*/ 2147483647 h 409"/>
              <a:gd name="T6" fmla="*/ 2147483647 w 743"/>
              <a:gd name="T7" fmla="*/ 2147483647 h 409"/>
              <a:gd name="T8" fmla="*/ 2147483647 w 743"/>
              <a:gd name="T9" fmla="*/ 2147483647 h 409"/>
              <a:gd name="T10" fmla="*/ 2147483647 w 743"/>
              <a:gd name="T11" fmla="*/ 2147483647 h 409"/>
              <a:gd name="T12" fmla="*/ 2147483647 w 743"/>
              <a:gd name="T13" fmla="*/ 2147483647 h 409"/>
              <a:gd name="T14" fmla="*/ 2147483647 w 743"/>
              <a:gd name="T15" fmla="*/ 2147483647 h 409"/>
              <a:gd name="T16" fmla="*/ 2147483647 w 743"/>
              <a:gd name="T17" fmla="*/ 2147483647 h 409"/>
              <a:gd name="T18" fmla="*/ 2147483647 w 743"/>
              <a:gd name="T19" fmla="*/ 2147483647 h 409"/>
              <a:gd name="T20" fmla="*/ 2147483647 w 743"/>
              <a:gd name="T21" fmla="*/ 2147483647 h 409"/>
              <a:gd name="T22" fmla="*/ 2147483647 w 743"/>
              <a:gd name="T23" fmla="*/ 2147483647 h 409"/>
              <a:gd name="T24" fmla="*/ 2147483647 w 743"/>
              <a:gd name="T25" fmla="*/ 2147483647 h 409"/>
              <a:gd name="T26" fmla="*/ 2147483647 w 743"/>
              <a:gd name="T27" fmla="*/ 2147483647 h 4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43" h="409">
                <a:moveTo>
                  <a:pt x="645" y="24"/>
                </a:moveTo>
                <a:lnTo>
                  <a:pt x="28" y="0"/>
                </a:lnTo>
                <a:lnTo>
                  <a:pt x="0" y="383"/>
                </a:lnTo>
                <a:lnTo>
                  <a:pt x="743" y="409"/>
                </a:lnTo>
                <a:lnTo>
                  <a:pt x="741" y="136"/>
                </a:lnTo>
                <a:lnTo>
                  <a:pt x="721" y="130"/>
                </a:lnTo>
                <a:lnTo>
                  <a:pt x="713" y="108"/>
                </a:lnTo>
                <a:lnTo>
                  <a:pt x="693" y="86"/>
                </a:lnTo>
                <a:lnTo>
                  <a:pt x="707" y="62"/>
                </a:lnTo>
                <a:lnTo>
                  <a:pt x="717" y="62"/>
                </a:lnTo>
                <a:lnTo>
                  <a:pt x="709" y="42"/>
                </a:lnTo>
                <a:lnTo>
                  <a:pt x="693" y="46"/>
                </a:lnTo>
                <a:lnTo>
                  <a:pt x="663" y="24"/>
                </a:lnTo>
                <a:lnTo>
                  <a:pt x="645" y="2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9" name="Freeform 621"/>
          <p:cNvSpPr>
            <a:spLocks/>
          </p:cNvSpPr>
          <p:nvPr/>
        </p:nvSpPr>
        <p:spPr bwMode="auto">
          <a:xfrm>
            <a:off x="4597400" y="2709863"/>
            <a:ext cx="963613" cy="635000"/>
          </a:xfrm>
          <a:custGeom>
            <a:avLst/>
            <a:gdLst>
              <a:gd name="T0" fmla="*/ 2147483647 w 607"/>
              <a:gd name="T1" fmla="*/ 0 h 400"/>
              <a:gd name="T2" fmla="*/ 2147483647 w 607"/>
              <a:gd name="T3" fmla="*/ 2147483647 h 400"/>
              <a:gd name="T4" fmla="*/ 2147483647 w 607"/>
              <a:gd name="T5" fmla="*/ 2147483647 h 400"/>
              <a:gd name="T6" fmla="*/ 2147483647 w 607"/>
              <a:gd name="T7" fmla="*/ 2147483647 h 400"/>
              <a:gd name="T8" fmla="*/ 2147483647 w 607"/>
              <a:gd name="T9" fmla="*/ 2147483647 h 400"/>
              <a:gd name="T10" fmla="*/ 2147483647 w 607"/>
              <a:gd name="T11" fmla="*/ 2147483647 h 400"/>
              <a:gd name="T12" fmla="*/ 2147483647 w 607"/>
              <a:gd name="T13" fmla="*/ 2147483647 h 400"/>
              <a:gd name="T14" fmla="*/ 2147483647 w 607"/>
              <a:gd name="T15" fmla="*/ 2147483647 h 400"/>
              <a:gd name="T16" fmla="*/ 2147483647 w 607"/>
              <a:gd name="T17" fmla="*/ 2147483647 h 400"/>
              <a:gd name="T18" fmla="*/ 2147483647 w 607"/>
              <a:gd name="T19" fmla="*/ 2147483647 h 400"/>
              <a:gd name="T20" fmla="*/ 2147483647 w 607"/>
              <a:gd name="T21" fmla="*/ 2147483647 h 400"/>
              <a:gd name="T22" fmla="*/ 2147483647 w 607"/>
              <a:gd name="T23" fmla="*/ 2147483647 h 400"/>
              <a:gd name="T24" fmla="*/ 2147483647 w 607"/>
              <a:gd name="T25" fmla="*/ 2147483647 h 400"/>
              <a:gd name="T26" fmla="*/ 2147483647 w 607"/>
              <a:gd name="T27" fmla="*/ 2147483647 h 400"/>
              <a:gd name="T28" fmla="*/ 2147483647 w 607"/>
              <a:gd name="T29" fmla="*/ 2147483647 h 400"/>
              <a:gd name="T30" fmla="*/ 2147483647 w 607"/>
              <a:gd name="T31" fmla="*/ 2147483647 h 400"/>
              <a:gd name="T32" fmla="*/ 2147483647 w 607"/>
              <a:gd name="T33" fmla="*/ 2147483647 h 400"/>
              <a:gd name="T34" fmla="*/ 2147483647 w 607"/>
              <a:gd name="T35" fmla="*/ 2147483647 h 400"/>
              <a:gd name="T36" fmla="*/ 2147483647 w 607"/>
              <a:gd name="T37" fmla="*/ 2147483647 h 400"/>
              <a:gd name="T38" fmla="*/ 2147483647 w 607"/>
              <a:gd name="T39" fmla="*/ 2147483647 h 400"/>
              <a:gd name="T40" fmla="*/ 2147483647 w 607"/>
              <a:gd name="T41" fmla="*/ 2147483647 h 400"/>
              <a:gd name="T42" fmla="*/ 2147483647 w 607"/>
              <a:gd name="T43" fmla="*/ 2147483647 h 400"/>
              <a:gd name="T44" fmla="*/ 2147483647 w 607"/>
              <a:gd name="T45" fmla="*/ 2147483647 h 400"/>
              <a:gd name="T46" fmla="*/ 2147483647 w 607"/>
              <a:gd name="T47" fmla="*/ 2147483647 h 400"/>
              <a:gd name="T48" fmla="*/ 2147483647 w 607"/>
              <a:gd name="T49" fmla="*/ 2147483647 h 400"/>
              <a:gd name="T50" fmla="*/ 0 w 607"/>
              <a:gd name="T51" fmla="*/ 2147483647 h 400"/>
              <a:gd name="T52" fmla="*/ 2147483647 w 607"/>
              <a:gd name="T53" fmla="*/ 2147483647 h 400"/>
              <a:gd name="T54" fmla="*/ 2147483647 w 607"/>
              <a:gd name="T55" fmla="*/ 2147483647 h 400"/>
              <a:gd name="T56" fmla="*/ 2147483647 w 607"/>
              <a:gd name="T57" fmla="*/ 2147483647 h 400"/>
              <a:gd name="T58" fmla="*/ 2147483647 w 607"/>
              <a:gd name="T59" fmla="*/ 2147483647 h 400"/>
              <a:gd name="T60" fmla="*/ 2147483647 w 607"/>
              <a:gd name="T61" fmla="*/ 2147483647 h 400"/>
              <a:gd name="T62" fmla="*/ 2147483647 w 607"/>
              <a:gd name="T63" fmla="*/ 2147483647 h 4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07" h="400">
                <a:moveTo>
                  <a:pt x="47" y="6"/>
                </a:moveTo>
                <a:lnTo>
                  <a:pt x="499" y="0"/>
                </a:lnTo>
                <a:lnTo>
                  <a:pt x="519" y="96"/>
                </a:lnTo>
                <a:lnTo>
                  <a:pt x="551" y="106"/>
                </a:lnTo>
                <a:lnTo>
                  <a:pt x="557" y="118"/>
                </a:lnTo>
                <a:lnTo>
                  <a:pt x="557" y="130"/>
                </a:lnTo>
                <a:lnTo>
                  <a:pt x="577" y="142"/>
                </a:lnTo>
                <a:lnTo>
                  <a:pt x="581" y="156"/>
                </a:lnTo>
                <a:lnTo>
                  <a:pt x="603" y="172"/>
                </a:lnTo>
                <a:lnTo>
                  <a:pt x="607" y="188"/>
                </a:lnTo>
                <a:lnTo>
                  <a:pt x="603" y="210"/>
                </a:lnTo>
                <a:lnTo>
                  <a:pt x="593" y="220"/>
                </a:lnTo>
                <a:lnTo>
                  <a:pt x="589" y="240"/>
                </a:lnTo>
                <a:lnTo>
                  <a:pt x="559" y="258"/>
                </a:lnTo>
                <a:lnTo>
                  <a:pt x="525" y="266"/>
                </a:lnTo>
                <a:lnTo>
                  <a:pt x="521" y="288"/>
                </a:lnTo>
                <a:lnTo>
                  <a:pt x="535" y="304"/>
                </a:lnTo>
                <a:lnTo>
                  <a:pt x="537" y="322"/>
                </a:lnTo>
                <a:lnTo>
                  <a:pt x="525" y="338"/>
                </a:lnTo>
                <a:lnTo>
                  <a:pt x="521" y="360"/>
                </a:lnTo>
                <a:lnTo>
                  <a:pt x="495" y="374"/>
                </a:lnTo>
                <a:lnTo>
                  <a:pt x="499" y="394"/>
                </a:lnTo>
                <a:lnTo>
                  <a:pt x="491" y="400"/>
                </a:lnTo>
                <a:lnTo>
                  <a:pt x="463" y="370"/>
                </a:lnTo>
                <a:lnTo>
                  <a:pt x="79" y="376"/>
                </a:lnTo>
                <a:lnTo>
                  <a:pt x="77" y="368"/>
                </a:lnTo>
                <a:lnTo>
                  <a:pt x="69" y="360"/>
                </a:lnTo>
                <a:lnTo>
                  <a:pt x="73" y="340"/>
                </a:lnTo>
                <a:lnTo>
                  <a:pt x="69" y="318"/>
                </a:lnTo>
                <a:lnTo>
                  <a:pt x="71" y="302"/>
                </a:lnTo>
                <a:lnTo>
                  <a:pt x="63" y="298"/>
                </a:lnTo>
                <a:lnTo>
                  <a:pt x="69" y="286"/>
                </a:lnTo>
                <a:lnTo>
                  <a:pt x="61" y="282"/>
                </a:lnTo>
                <a:lnTo>
                  <a:pt x="65" y="266"/>
                </a:lnTo>
                <a:lnTo>
                  <a:pt x="57" y="264"/>
                </a:lnTo>
                <a:lnTo>
                  <a:pt x="57" y="254"/>
                </a:lnTo>
                <a:lnTo>
                  <a:pt x="49" y="256"/>
                </a:lnTo>
                <a:lnTo>
                  <a:pt x="47" y="238"/>
                </a:lnTo>
                <a:lnTo>
                  <a:pt x="51" y="224"/>
                </a:lnTo>
                <a:lnTo>
                  <a:pt x="43" y="210"/>
                </a:lnTo>
                <a:lnTo>
                  <a:pt x="45" y="200"/>
                </a:lnTo>
                <a:lnTo>
                  <a:pt x="35" y="192"/>
                </a:lnTo>
                <a:lnTo>
                  <a:pt x="33" y="184"/>
                </a:lnTo>
                <a:lnTo>
                  <a:pt x="27" y="174"/>
                </a:lnTo>
                <a:lnTo>
                  <a:pt x="27" y="162"/>
                </a:lnTo>
                <a:lnTo>
                  <a:pt x="21" y="150"/>
                </a:lnTo>
                <a:lnTo>
                  <a:pt x="21" y="134"/>
                </a:lnTo>
                <a:lnTo>
                  <a:pt x="14" y="132"/>
                </a:lnTo>
                <a:lnTo>
                  <a:pt x="14" y="126"/>
                </a:lnTo>
                <a:lnTo>
                  <a:pt x="10" y="118"/>
                </a:lnTo>
                <a:lnTo>
                  <a:pt x="12" y="114"/>
                </a:lnTo>
                <a:lnTo>
                  <a:pt x="0" y="102"/>
                </a:lnTo>
                <a:lnTo>
                  <a:pt x="14" y="70"/>
                </a:lnTo>
                <a:lnTo>
                  <a:pt x="18" y="54"/>
                </a:lnTo>
                <a:lnTo>
                  <a:pt x="16" y="42"/>
                </a:lnTo>
                <a:lnTo>
                  <a:pt x="8" y="40"/>
                </a:lnTo>
                <a:lnTo>
                  <a:pt x="10" y="38"/>
                </a:lnTo>
                <a:lnTo>
                  <a:pt x="6" y="34"/>
                </a:lnTo>
                <a:lnTo>
                  <a:pt x="12" y="32"/>
                </a:lnTo>
                <a:lnTo>
                  <a:pt x="12" y="22"/>
                </a:lnTo>
                <a:lnTo>
                  <a:pt x="6" y="14"/>
                </a:lnTo>
                <a:lnTo>
                  <a:pt x="6" y="6"/>
                </a:lnTo>
                <a:lnTo>
                  <a:pt x="47" y="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0" name="Freeform 622"/>
          <p:cNvSpPr>
            <a:spLocks/>
          </p:cNvSpPr>
          <p:nvPr/>
        </p:nvSpPr>
        <p:spPr bwMode="auto">
          <a:xfrm>
            <a:off x="2438400" y="3867150"/>
            <a:ext cx="1127125" cy="1149350"/>
          </a:xfrm>
          <a:custGeom>
            <a:avLst/>
            <a:gdLst>
              <a:gd name="T0" fmla="*/ 2147483647 w 710"/>
              <a:gd name="T1" fmla="*/ 2147483647 h 724"/>
              <a:gd name="T2" fmla="*/ 2147483647 w 710"/>
              <a:gd name="T3" fmla="*/ 2147483647 h 724"/>
              <a:gd name="T4" fmla="*/ 2147483647 w 710"/>
              <a:gd name="T5" fmla="*/ 2147483647 h 724"/>
              <a:gd name="T6" fmla="*/ 2147483647 w 710"/>
              <a:gd name="T7" fmla="*/ 2147483647 h 724"/>
              <a:gd name="T8" fmla="*/ 2147483647 w 710"/>
              <a:gd name="T9" fmla="*/ 2147483647 h 724"/>
              <a:gd name="T10" fmla="*/ 2147483647 w 710"/>
              <a:gd name="T11" fmla="*/ 2147483647 h 724"/>
              <a:gd name="T12" fmla="*/ 2147483647 w 710"/>
              <a:gd name="T13" fmla="*/ 2147483647 h 724"/>
              <a:gd name="T14" fmla="*/ 2147483647 w 710"/>
              <a:gd name="T15" fmla="*/ 0 h 724"/>
              <a:gd name="T16" fmla="*/ 0 w 710"/>
              <a:gd name="T17" fmla="*/ 2147483647 h 724"/>
              <a:gd name="T18" fmla="*/ 2147483647 w 710"/>
              <a:gd name="T19" fmla="*/ 2147483647 h 724"/>
              <a:gd name="T20" fmla="*/ 2147483647 w 710"/>
              <a:gd name="T21" fmla="*/ 2147483647 h 724"/>
              <a:gd name="T22" fmla="*/ 2147483647 w 710"/>
              <a:gd name="T23" fmla="*/ 2147483647 h 7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10" h="724">
                <a:moveTo>
                  <a:pt x="270" y="686"/>
                </a:moveTo>
                <a:lnTo>
                  <a:pt x="266" y="664"/>
                </a:lnTo>
                <a:lnTo>
                  <a:pt x="650" y="704"/>
                </a:lnTo>
                <a:lnTo>
                  <a:pt x="698" y="134"/>
                </a:lnTo>
                <a:lnTo>
                  <a:pt x="704" y="134"/>
                </a:lnTo>
                <a:lnTo>
                  <a:pt x="710" y="70"/>
                </a:lnTo>
                <a:lnTo>
                  <a:pt x="600" y="60"/>
                </a:lnTo>
                <a:lnTo>
                  <a:pt x="106" y="0"/>
                </a:lnTo>
                <a:lnTo>
                  <a:pt x="0" y="712"/>
                </a:lnTo>
                <a:lnTo>
                  <a:pt x="86" y="724"/>
                </a:lnTo>
                <a:lnTo>
                  <a:pt x="94" y="664"/>
                </a:lnTo>
                <a:lnTo>
                  <a:pt x="270" y="686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1" name="Freeform 627"/>
          <p:cNvSpPr>
            <a:spLocks/>
          </p:cNvSpPr>
          <p:nvPr/>
        </p:nvSpPr>
        <p:spPr bwMode="auto">
          <a:xfrm>
            <a:off x="457200" y="2363788"/>
            <a:ext cx="1244600" cy="2201862"/>
          </a:xfrm>
          <a:custGeom>
            <a:avLst/>
            <a:gdLst>
              <a:gd name="T0" fmla="*/ 2147483647 w 784"/>
              <a:gd name="T1" fmla="*/ 2147483647 h 1387"/>
              <a:gd name="T2" fmla="*/ 2147483647 w 784"/>
              <a:gd name="T3" fmla="*/ 0 h 1387"/>
              <a:gd name="T4" fmla="*/ 2147483647 w 784"/>
              <a:gd name="T5" fmla="*/ 2147483647 h 1387"/>
              <a:gd name="T6" fmla="*/ 0 w 784"/>
              <a:gd name="T7" fmla="*/ 2147483647 h 1387"/>
              <a:gd name="T8" fmla="*/ 2147483647 w 784"/>
              <a:gd name="T9" fmla="*/ 2147483647 h 1387"/>
              <a:gd name="T10" fmla="*/ 2147483647 w 784"/>
              <a:gd name="T11" fmla="*/ 2147483647 h 1387"/>
              <a:gd name="T12" fmla="*/ 2147483647 w 784"/>
              <a:gd name="T13" fmla="*/ 2147483647 h 1387"/>
              <a:gd name="T14" fmla="*/ 2147483647 w 784"/>
              <a:gd name="T15" fmla="*/ 2147483647 h 1387"/>
              <a:gd name="T16" fmla="*/ 2147483647 w 784"/>
              <a:gd name="T17" fmla="*/ 2147483647 h 1387"/>
              <a:gd name="T18" fmla="*/ 2147483647 w 784"/>
              <a:gd name="T19" fmla="*/ 2147483647 h 1387"/>
              <a:gd name="T20" fmla="*/ 2147483647 w 784"/>
              <a:gd name="T21" fmla="*/ 2147483647 h 1387"/>
              <a:gd name="T22" fmla="*/ 2147483647 w 784"/>
              <a:gd name="T23" fmla="*/ 2147483647 h 1387"/>
              <a:gd name="T24" fmla="*/ 2147483647 w 784"/>
              <a:gd name="T25" fmla="*/ 2147483647 h 1387"/>
              <a:gd name="T26" fmla="*/ 2147483647 w 784"/>
              <a:gd name="T27" fmla="*/ 2147483647 h 1387"/>
              <a:gd name="T28" fmla="*/ 2147483647 w 784"/>
              <a:gd name="T29" fmla="*/ 2147483647 h 1387"/>
              <a:gd name="T30" fmla="*/ 2147483647 w 784"/>
              <a:gd name="T31" fmla="*/ 2147483647 h 1387"/>
              <a:gd name="T32" fmla="*/ 2147483647 w 784"/>
              <a:gd name="T33" fmla="*/ 2147483647 h 1387"/>
              <a:gd name="T34" fmla="*/ 2147483647 w 784"/>
              <a:gd name="T35" fmla="*/ 2147483647 h 1387"/>
              <a:gd name="T36" fmla="*/ 2147483647 w 784"/>
              <a:gd name="T37" fmla="*/ 2147483647 h 1387"/>
              <a:gd name="T38" fmla="*/ 2147483647 w 784"/>
              <a:gd name="T39" fmla="*/ 2147483647 h 1387"/>
              <a:gd name="T40" fmla="*/ 2147483647 w 784"/>
              <a:gd name="T41" fmla="*/ 2147483647 h 1387"/>
              <a:gd name="T42" fmla="*/ 2147483647 w 784"/>
              <a:gd name="T43" fmla="*/ 2147483647 h 1387"/>
              <a:gd name="T44" fmla="*/ 2147483647 w 784"/>
              <a:gd name="T45" fmla="*/ 2147483647 h 1387"/>
              <a:gd name="T46" fmla="*/ 2147483647 w 784"/>
              <a:gd name="T47" fmla="*/ 2147483647 h 1387"/>
              <a:gd name="T48" fmla="*/ 2147483647 w 784"/>
              <a:gd name="T49" fmla="*/ 2147483647 h 1387"/>
              <a:gd name="T50" fmla="*/ 2147483647 w 784"/>
              <a:gd name="T51" fmla="*/ 2147483647 h 1387"/>
              <a:gd name="T52" fmla="*/ 2147483647 w 784"/>
              <a:gd name="T53" fmla="*/ 2147483647 h 1387"/>
              <a:gd name="T54" fmla="*/ 2147483647 w 784"/>
              <a:gd name="T55" fmla="*/ 2147483647 h 1387"/>
              <a:gd name="T56" fmla="*/ 2147483647 w 784"/>
              <a:gd name="T57" fmla="*/ 2147483647 h 1387"/>
              <a:gd name="T58" fmla="*/ 2147483647 w 784"/>
              <a:gd name="T59" fmla="*/ 2147483647 h 1387"/>
              <a:gd name="T60" fmla="*/ 2147483647 w 784"/>
              <a:gd name="T61" fmla="*/ 2147483647 h 1387"/>
              <a:gd name="T62" fmla="*/ 2147483647 w 784"/>
              <a:gd name="T63" fmla="*/ 2147483647 h 1387"/>
              <a:gd name="T64" fmla="*/ 2147483647 w 784"/>
              <a:gd name="T65" fmla="*/ 2147483647 h 1387"/>
              <a:gd name="T66" fmla="*/ 2147483647 w 784"/>
              <a:gd name="T67" fmla="*/ 2147483647 h 1387"/>
              <a:gd name="T68" fmla="*/ 2147483647 w 784"/>
              <a:gd name="T69" fmla="*/ 2147483647 h 1387"/>
              <a:gd name="T70" fmla="*/ 2147483647 w 784"/>
              <a:gd name="T71" fmla="*/ 2147483647 h 1387"/>
              <a:gd name="T72" fmla="*/ 2147483647 w 784"/>
              <a:gd name="T73" fmla="*/ 2147483647 h 1387"/>
              <a:gd name="T74" fmla="*/ 2147483647 w 784"/>
              <a:gd name="T75" fmla="*/ 2147483647 h 1387"/>
              <a:gd name="T76" fmla="*/ 2147483647 w 784"/>
              <a:gd name="T77" fmla="*/ 2147483647 h 1387"/>
              <a:gd name="T78" fmla="*/ 2147483647 w 784"/>
              <a:gd name="T79" fmla="*/ 2147483647 h 1387"/>
              <a:gd name="T80" fmla="*/ 2147483647 w 784"/>
              <a:gd name="T81" fmla="*/ 2147483647 h 1387"/>
              <a:gd name="T82" fmla="*/ 2147483647 w 784"/>
              <a:gd name="T83" fmla="*/ 2147483647 h 1387"/>
              <a:gd name="T84" fmla="*/ 2147483647 w 784"/>
              <a:gd name="T85" fmla="*/ 2147483647 h 1387"/>
              <a:gd name="T86" fmla="*/ 2147483647 w 784"/>
              <a:gd name="T87" fmla="*/ 2147483647 h 1387"/>
              <a:gd name="T88" fmla="*/ 2147483647 w 784"/>
              <a:gd name="T89" fmla="*/ 2147483647 h 138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84" h="1387">
                <a:moveTo>
                  <a:pt x="674" y="985"/>
                </a:moveTo>
                <a:lnTo>
                  <a:pt x="344" y="478"/>
                </a:lnTo>
                <a:lnTo>
                  <a:pt x="444" y="108"/>
                </a:lnTo>
                <a:lnTo>
                  <a:pt x="74" y="0"/>
                </a:lnTo>
                <a:lnTo>
                  <a:pt x="68" y="78"/>
                </a:lnTo>
                <a:lnTo>
                  <a:pt x="40" y="148"/>
                </a:lnTo>
                <a:lnTo>
                  <a:pt x="6" y="176"/>
                </a:lnTo>
                <a:lnTo>
                  <a:pt x="0" y="200"/>
                </a:lnTo>
                <a:lnTo>
                  <a:pt x="8" y="214"/>
                </a:lnTo>
                <a:lnTo>
                  <a:pt x="28" y="294"/>
                </a:lnTo>
                <a:lnTo>
                  <a:pt x="28" y="304"/>
                </a:lnTo>
                <a:lnTo>
                  <a:pt x="22" y="312"/>
                </a:lnTo>
                <a:lnTo>
                  <a:pt x="10" y="400"/>
                </a:lnTo>
                <a:lnTo>
                  <a:pt x="46" y="480"/>
                </a:lnTo>
                <a:lnTo>
                  <a:pt x="48" y="496"/>
                </a:lnTo>
                <a:lnTo>
                  <a:pt x="44" y="510"/>
                </a:lnTo>
                <a:lnTo>
                  <a:pt x="46" y="518"/>
                </a:lnTo>
                <a:lnTo>
                  <a:pt x="56" y="532"/>
                </a:lnTo>
                <a:lnTo>
                  <a:pt x="66" y="538"/>
                </a:lnTo>
                <a:lnTo>
                  <a:pt x="66" y="544"/>
                </a:lnTo>
                <a:lnTo>
                  <a:pt x="72" y="548"/>
                </a:lnTo>
                <a:lnTo>
                  <a:pt x="80" y="544"/>
                </a:lnTo>
                <a:lnTo>
                  <a:pt x="82" y="540"/>
                </a:lnTo>
                <a:lnTo>
                  <a:pt x="90" y="516"/>
                </a:lnTo>
                <a:lnTo>
                  <a:pt x="114" y="524"/>
                </a:lnTo>
                <a:lnTo>
                  <a:pt x="134" y="538"/>
                </a:lnTo>
                <a:lnTo>
                  <a:pt x="120" y="542"/>
                </a:lnTo>
                <a:lnTo>
                  <a:pt x="108" y="542"/>
                </a:lnTo>
                <a:lnTo>
                  <a:pt x="98" y="550"/>
                </a:lnTo>
                <a:lnTo>
                  <a:pt x="96" y="562"/>
                </a:lnTo>
                <a:lnTo>
                  <a:pt x="104" y="598"/>
                </a:lnTo>
                <a:lnTo>
                  <a:pt x="104" y="608"/>
                </a:lnTo>
                <a:lnTo>
                  <a:pt x="86" y="578"/>
                </a:lnTo>
                <a:lnTo>
                  <a:pt x="86" y="566"/>
                </a:lnTo>
                <a:lnTo>
                  <a:pt x="78" y="562"/>
                </a:lnTo>
                <a:lnTo>
                  <a:pt x="72" y="576"/>
                </a:lnTo>
                <a:lnTo>
                  <a:pt x="70" y="646"/>
                </a:lnTo>
                <a:lnTo>
                  <a:pt x="80" y="668"/>
                </a:lnTo>
                <a:lnTo>
                  <a:pt x="102" y="680"/>
                </a:lnTo>
                <a:lnTo>
                  <a:pt x="108" y="700"/>
                </a:lnTo>
                <a:lnTo>
                  <a:pt x="102" y="720"/>
                </a:lnTo>
                <a:lnTo>
                  <a:pt x="88" y="726"/>
                </a:lnTo>
                <a:lnTo>
                  <a:pt x="82" y="750"/>
                </a:lnTo>
                <a:lnTo>
                  <a:pt x="142" y="889"/>
                </a:lnTo>
                <a:lnTo>
                  <a:pt x="152" y="897"/>
                </a:lnTo>
                <a:lnTo>
                  <a:pt x="148" y="917"/>
                </a:lnTo>
                <a:lnTo>
                  <a:pt x="160" y="929"/>
                </a:lnTo>
                <a:lnTo>
                  <a:pt x="166" y="945"/>
                </a:lnTo>
                <a:lnTo>
                  <a:pt x="166" y="949"/>
                </a:lnTo>
                <a:lnTo>
                  <a:pt x="158" y="961"/>
                </a:lnTo>
                <a:lnTo>
                  <a:pt x="152" y="1005"/>
                </a:lnTo>
                <a:lnTo>
                  <a:pt x="154" y="1013"/>
                </a:lnTo>
                <a:lnTo>
                  <a:pt x="198" y="1035"/>
                </a:lnTo>
                <a:lnTo>
                  <a:pt x="218" y="1053"/>
                </a:lnTo>
                <a:lnTo>
                  <a:pt x="228" y="1051"/>
                </a:lnTo>
                <a:lnTo>
                  <a:pt x="238" y="1055"/>
                </a:lnTo>
                <a:lnTo>
                  <a:pt x="268" y="1081"/>
                </a:lnTo>
                <a:lnTo>
                  <a:pt x="274" y="1095"/>
                </a:lnTo>
                <a:lnTo>
                  <a:pt x="308" y="1123"/>
                </a:lnTo>
                <a:lnTo>
                  <a:pt x="312" y="1131"/>
                </a:lnTo>
                <a:lnTo>
                  <a:pt x="322" y="1121"/>
                </a:lnTo>
                <a:lnTo>
                  <a:pt x="330" y="1123"/>
                </a:lnTo>
                <a:lnTo>
                  <a:pt x="348" y="1147"/>
                </a:lnTo>
                <a:lnTo>
                  <a:pt x="346" y="1167"/>
                </a:lnTo>
                <a:lnTo>
                  <a:pt x="348" y="1171"/>
                </a:lnTo>
                <a:lnTo>
                  <a:pt x="372" y="1179"/>
                </a:lnTo>
                <a:lnTo>
                  <a:pt x="434" y="1269"/>
                </a:lnTo>
                <a:lnTo>
                  <a:pt x="440" y="1289"/>
                </a:lnTo>
                <a:lnTo>
                  <a:pt x="436" y="1355"/>
                </a:lnTo>
                <a:lnTo>
                  <a:pt x="674" y="1387"/>
                </a:lnTo>
                <a:lnTo>
                  <a:pt x="686" y="1377"/>
                </a:lnTo>
                <a:lnTo>
                  <a:pt x="700" y="1383"/>
                </a:lnTo>
                <a:lnTo>
                  <a:pt x="712" y="1367"/>
                </a:lnTo>
                <a:lnTo>
                  <a:pt x="714" y="1353"/>
                </a:lnTo>
                <a:lnTo>
                  <a:pt x="694" y="1335"/>
                </a:lnTo>
                <a:lnTo>
                  <a:pt x="700" y="1319"/>
                </a:lnTo>
                <a:lnTo>
                  <a:pt x="696" y="1307"/>
                </a:lnTo>
                <a:lnTo>
                  <a:pt x="698" y="1295"/>
                </a:lnTo>
                <a:lnTo>
                  <a:pt x="708" y="1295"/>
                </a:lnTo>
                <a:lnTo>
                  <a:pt x="724" y="1279"/>
                </a:lnTo>
                <a:lnTo>
                  <a:pt x="726" y="1263"/>
                </a:lnTo>
                <a:lnTo>
                  <a:pt x="732" y="1259"/>
                </a:lnTo>
                <a:lnTo>
                  <a:pt x="734" y="1229"/>
                </a:lnTo>
                <a:lnTo>
                  <a:pt x="746" y="1223"/>
                </a:lnTo>
                <a:lnTo>
                  <a:pt x="752" y="1213"/>
                </a:lnTo>
                <a:lnTo>
                  <a:pt x="784" y="1199"/>
                </a:lnTo>
                <a:lnTo>
                  <a:pt x="776" y="1173"/>
                </a:lnTo>
                <a:lnTo>
                  <a:pt x="764" y="1161"/>
                </a:lnTo>
                <a:lnTo>
                  <a:pt x="748" y="1113"/>
                </a:lnTo>
                <a:lnTo>
                  <a:pt x="750" y="1099"/>
                </a:lnTo>
                <a:lnTo>
                  <a:pt x="674" y="985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2" name="Freeform 628"/>
          <p:cNvSpPr>
            <a:spLocks/>
          </p:cNvSpPr>
          <p:nvPr/>
        </p:nvSpPr>
        <p:spPr bwMode="auto">
          <a:xfrm>
            <a:off x="1997075" y="1312863"/>
            <a:ext cx="1635125" cy="1044575"/>
          </a:xfrm>
          <a:custGeom>
            <a:avLst/>
            <a:gdLst>
              <a:gd name="T0" fmla="*/ 2147483647 w 1030"/>
              <a:gd name="T1" fmla="*/ 2147483647 h 658"/>
              <a:gd name="T2" fmla="*/ 2147483647 w 1030"/>
              <a:gd name="T3" fmla="*/ 2147483647 h 658"/>
              <a:gd name="T4" fmla="*/ 2147483647 w 1030"/>
              <a:gd name="T5" fmla="*/ 2147483647 h 658"/>
              <a:gd name="T6" fmla="*/ 2147483647 w 1030"/>
              <a:gd name="T7" fmla="*/ 2147483647 h 658"/>
              <a:gd name="T8" fmla="*/ 2147483647 w 1030"/>
              <a:gd name="T9" fmla="*/ 2147483647 h 658"/>
              <a:gd name="T10" fmla="*/ 2147483647 w 1030"/>
              <a:gd name="T11" fmla="*/ 2147483647 h 658"/>
              <a:gd name="T12" fmla="*/ 2147483647 w 1030"/>
              <a:gd name="T13" fmla="*/ 2147483647 h 658"/>
              <a:gd name="T14" fmla="*/ 2147483647 w 1030"/>
              <a:gd name="T15" fmla="*/ 2147483647 h 658"/>
              <a:gd name="T16" fmla="*/ 2147483647 w 1030"/>
              <a:gd name="T17" fmla="*/ 2147483647 h 658"/>
              <a:gd name="T18" fmla="*/ 2147483647 w 1030"/>
              <a:gd name="T19" fmla="*/ 2147483647 h 658"/>
              <a:gd name="T20" fmla="*/ 2147483647 w 1030"/>
              <a:gd name="T21" fmla="*/ 2147483647 h 658"/>
              <a:gd name="T22" fmla="*/ 2147483647 w 1030"/>
              <a:gd name="T23" fmla="*/ 2147483647 h 658"/>
              <a:gd name="T24" fmla="*/ 2147483647 w 1030"/>
              <a:gd name="T25" fmla="*/ 2147483647 h 658"/>
              <a:gd name="T26" fmla="*/ 2147483647 w 1030"/>
              <a:gd name="T27" fmla="*/ 2147483647 h 658"/>
              <a:gd name="T28" fmla="*/ 2147483647 w 1030"/>
              <a:gd name="T29" fmla="*/ 2147483647 h 658"/>
              <a:gd name="T30" fmla="*/ 2147483647 w 1030"/>
              <a:gd name="T31" fmla="*/ 2147483647 h 658"/>
              <a:gd name="T32" fmla="*/ 2147483647 w 1030"/>
              <a:gd name="T33" fmla="*/ 2147483647 h 658"/>
              <a:gd name="T34" fmla="*/ 2147483647 w 1030"/>
              <a:gd name="T35" fmla="*/ 2147483647 h 658"/>
              <a:gd name="T36" fmla="*/ 2147483647 w 1030"/>
              <a:gd name="T37" fmla="*/ 2147483647 h 658"/>
              <a:gd name="T38" fmla="*/ 2147483647 w 1030"/>
              <a:gd name="T39" fmla="*/ 2147483647 h 658"/>
              <a:gd name="T40" fmla="*/ 2147483647 w 1030"/>
              <a:gd name="T41" fmla="*/ 2147483647 h 658"/>
              <a:gd name="T42" fmla="*/ 2147483647 w 1030"/>
              <a:gd name="T43" fmla="*/ 2147483647 h 658"/>
              <a:gd name="T44" fmla="*/ 2147483647 w 1030"/>
              <a:gd name="T45" fmla="*/ 2147483647 h 658"/>
              <a:gd name="T46" fmla="*/ 2147483647 w 1030"/>
              <a:gd name="T47" fmla="*/ 2147483647 h 658"/>
              <a:gd name="T48" fmla="*/ 2147483647 w 1030"/>
              <a:gd name="T49" fmla="*/ 2147483647 h 658"/>
              <a:gd name="T50" fmla="*/ 2147483647 w 1030"/>
              <a:gd name="T51" fmla="*/ 2147483647 h 658"/>
              <a:gd name="T52" fmla="*/ 2147483647 w 1030"/>
              <a:gd name="T53" fmla="*/ 2147483647 h 658"/>
              <a:gd name="T54" fmla="*/ 2147483647 w 1030"/>
              <a:gd name="T55" fmla="*/ 2147483647 h 658"/>
              <a:gd name="T56" fmla="*/ 2147483647 w 1030"/>
              <a:gd name="T57" fmla="*/ 2147483647 h 658"/>
              <a:gd name="T58" fmla="*/ 2147483647 w 1030"/>
              <a:gd name="T59" fmla="*/ 2147483647 h 658"/>
              <a:gd name="T60" fmla="*/ 2147483647 w 1030"/>
              <a:gd name="T61" fmla="*/ 2147483647 h 658"/>
              <a:gd name="T62" fmla="*/ 2147483647 w 1030"/>
              <a:gd name="T63" fmla="*/ 2147483647 h 658"/>
              <a:gd name="T64" fmla="*/ 2147483647 w 1030"/>
              <a:gd name="T65" fmla="*/ 2147483647 h 658"/>
              <a:gd name="T66" fmla="*/ 2147483647 w 1030"/>
              <a:gd name="T67" fmla="*/ 2147483647 h 658"/>
              <a:gd name="T68" fmla="*/ 2147483647 w 1030"/>
              <a:gd name="T69" fmla="*/ 2147483647 h 658"/>
              <a:gd name="T70" fmla="*/ 2147483647 w 1030"/>
              <a:gd name="T71" fmla="*/ 2147483647 h 658"/>
              <a:gd name="T72" fmla="*/ 2147483647 w 1030"/>
              <a:gd name="T73" fmla="*/ 2147483647 h 658"/>
              <a:gd name="T74" fmla="*/ 2147483647 w 1030"/>
              <a:gd name="T75" fmla="*/ 2147483647 h 658"/>
              <a:gd name="T76" fmla="*/ 2147483647 w 1030"/>
              <a:gd name="T77" fmla="*/ 2147483647 h 658"/>
              <a:gd name="T78" fmla="*/ 2147483647 w 1030"/>
              <a:gd name="T79" fmla="*/ 2147483647 h 658"/>
              <a:gd name="T80" fmla="*/ 2147483647 w 1030"/>
              <a:gd name="T81" fmla="*/ 0 h 658"/>
              <a:gd name="T82" fmla="*/ 2147483647 w 1030"/>
              <a:gd name="T83" fmla="*/ 2147483647 h 658"/>
              <a:gd name="T84" fmla="*/ 2147483647 w 1030"/>
              <a:gd name="T85" fmla="*/ 2147483647 h 65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30" h="658">
                <a:moveTo>
                  <a:pt x="902" y="650"/>
                </a:moveTo>
                <a:lnTo>
                  <a:pt x="358" y="576"/>
                </a:lnTo>
                <a:lnTo>
                  <a:pt x="346" y="638"/>
                </a:lnTo>
                <a:lnTo>
                  <a:pt x="334" y="624"/>
                </a:lnTo>
                <a:lnTo>
                  <a:pt x="328" y="606"/>
                </a:lnTo>
                <a:lnTo>
                  <a:pt x="324" y="602"/>
                </a:lnTo>
                <a:lnTo>
                  <a:pt x="314" y="606"/>
                </a:lnTo>
                <a:lnTo>
                  <a:pt x="314" y="612"/>
                </a:lnTo>
                <a:lnTo>
                  <a:pt x="308" y="618"/>
                </a:lnTo>
                <a:lnTo>
                  <a:pt x="310" y="626"/>
                </a:lnTo>
                <a:lnTo>
                  <a:pt x="292" y="620"/>
                </a:lnTo>
                <a:lnTo>
                  <a:pt x="280" y="624"/>
                </a:lnTo>
                <a:lnTo>
                  <a:pt x="274" y="618"/>
                </a:lnTo>
                <a:lnTo>
                  <a:pt x="256" y="618"/>
                </a:lnTo>
                <a:lnTo>
                  <a:pt x="242" y="610"/>
                </a:lnTo>
                <a:lnTo>
                  <a:pt x="234" y="614"/>
                </a:lnTo>
                <a:lnTo>
                  <a:pt x="226" y="622"/>
                </a:lnTo>
                <a:lnTo>
                  <a:pt x="202" y="612"/>
                </a:lnTo>
                <a:lnTo>
                  <a:pt x="194" y="612"/>
                </a:lnTo>
                <a:lnTo>
                  <a:pt x="186" y="618"/>
                </a:lnTo>
                <a:lnTo>
                  <a:pt x="188" y="624"/>
                </a:lnTo>
                <a:lnTo>
                  <a:pt x="184" y="626"/>
                </a:lnTo>
                <a:lnTo>
                  <a:pt x="172" y="612"/>
                </a:lnTo>
                <a:lnTo>
                  <a:pt x="174" y="602"/>
                </a:lnTo>
                <a:lnTo>
                  <a:pt x="168" y="592"/>
                </a:lnTo>
                <a:lnTo>
                  <a:pt x="172" y="586"/>
                </a:lnTo>
                <a:lnTo>
                  <a:pt x="168" y="570"/>
                </a:lnTo>
                <a:lnTo>
                  <a:pt x="160" y="562"/>
                </a:lnTo>
                <a:lnTo>
                  <a:pt x="150" y="564"/>
                </a:lnTo>
                <a:lnTo>
                  <a:pt x="144" y="554"/>
                </a:lnTo>
                <a:lnTo>
                  <a:pt x="140" y="544"/>
                </a:lnTo>
                <a:lnTo>
                  <a:pt x="146" y="540"/>
                </a:lnTo>
                <a:lnTo>
                  <a:pt x="146" y="534"/>
                </a:lnTo>
                <a:lnTo>
                  <a:pt x="144" y="520"/>
                </a:lnTo>
                <a:lnTo>
                  <a:pt x="138" y="520"/>
                </a:lnTo>
                <a:lnTo>
                  <a:pt x="138" y="508"/>
                </a:lnTo>
                <a:lnTo>
                  <a:pt x="130" y="494"/>
                </a:lnTo>
                <a:lnTo>
                  <a:pt x="132" y="484"/>
                </a:lnTo>
                <a:lnTo>
                  <a:pt x="128" y="478"/>
                </a:lnTo>
                <a:lnTo>
                  <a:pt x="132" y="468"/>
                </a:lnTo>
                <a:lnTo>
                  <a:pt x="126" y="464"/>
                </a:lnTo>
                <a:lnTo>
                  <a:pt x="130" y="456"/>
                </a:lnTo>
                <a:lnTo>
                  <a:pt x="116" y="440"/>
                </a:lnTo>
                <a:lnTo>
                  <a:pt x="114" y="446"/>
                </a:lnTo>
                <a:lnTo>
                  <a:pt x="102" y="454"/>
                </a:lnTo>
                <a:lnTo>
                  <a:pt x="90" y="456"/>
                </a:lnTo>
                <a:lnTo>
                  <a:pt x="82" y="462"/>
                </a:lnTo>
                <a:lnTo>
                  <a:pt x="72" y="450"/>
                </a:lnTo>
                <a:lnTo>
                  <a:pt x="64" y="446"/>
                </a:lnTo>
                <a:lnTo>
                  <a:pt x="72" y="430"/>
                </a:lnTo>
                <a:lnTo>
                  <a:pt x="68" y="420"/>
                </a:lnTo>
                <a:lnTo>
                  <a:pt x="86" y="410"/>
                </a:lnTo>
                <a:lnTo>
                  <a:pt x="84" y="404"/>
                </a:lnTo>
                <a:lnTo>
                  <a:pt x="86" y="398"/>
                </a:lnTo>
                <a:lnTo>
                  <a:pt x="80" y="394"/>
                </a:lnTo>
                <a:lnTo>
                  <a:pt x="86" y="382"/>
                </a:lnTo>
                <a:lnTo>
                  <a:pt x="82" y="374"/>
                </a:lnTo>
                <a:lnTo>
                  <a:pt x="90" y="372"/>
                </a:lnTo>
                <a:lnTo>
                  <a:pt x="90" y="362"/>
                </a:lnTo>
                <a:lnTo>
                  <a:pt x="102" y="340"/>
                </a:lnTo>
                <a:lnTo>
                  <a:pt x="100" y="334"/>
                </a:lnTo>
                <a:lnTo>
                  <a:pt x="106" y="332"/>
                </a:lnTo>
                <a:lnTo>
                  <a:pt x="110" y="316"/>
                </a:lnTo>
                <a:lnTo>
                  <a:pt x="88" y="314"/>
                </a:lnTo>
                <a:lnTo>
                  <a:pt x="84" y="308"/>
                </a:lnTo>
                <a:lnTo>
                  <a:pt x="86" y="304"/>
                </a:lnTo>
                <a:lnTo>
                  <a:pt x="84" y="298"/>
                </a:lnTo>
                <a:lnTo>
                  <a:pt x="74" y="302"/>
                </a:lnTo>
                <a:lnTo>
                  <a:pt x="76" y="294"/>
                </a:lnTo>
                <a:lnTo>
                  <a:pt x="66" y="284"/>
                </a:lnTo>
                <a:lnTo>
                  <a:pt x="66" y="272"/>
                </a:lnTo>
                <a:lnTo>
                  <a:pt x="58" y="262"/>
                </a:lnTo>
                <a:lnTo>
                  <a:pt x="42" y="224"/>
                </a:lnTo>
                <a:lnTo>
                  <a:pt x="28" y="216"/>
                </a:lnTo>
                <a:lnTo>
                  <a:pt x="22" y="204"/>
                </a:lnTo>
                <a:lnTo>
                  <a:pt x="12" y="196"/>
                </a:lnTo>
                <a:lnTo>
                  <a:pt x="20" y="190"/>
                </a:lnTo>
                <a:lnTo>
                  <a:pt x="14" y="180"/>
                </a:lnTo>
                <a:lnTo>
                  <a:pt x="20" y="174"/>
                </a:lnTo>
                <a:lnTo>
                  <a:pt x="20" y="162"/>
                </a:lnTo>
                <a:lnTo>
                  <a:pt x="0" y="120"/>
                </a:lnTo>
                <a:lnTo>
                  <a:pt x="26" y="0"/>
                </a:lnTo>
                <a:lnTo>
                  <a:pt x="190" y="36"/>
                </a:lnTo>
                <a:lnTo>
                  <a:pt x="528" y="98"/>
                </a:lnTo>
                <a:lnTo>
                  <a:pt x="1030" y="162"/>
                </a:lnTo>
                <a:lnTo>
                  <a:pt x="982" y="658"/>
                </a:lnTo>
                <a:lnTo>
                  <a:pt x="902" y="65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3" name="Freeform 629"/>
          <p:cNvSpPr>
            <a:spLocks/>
          </p:cNvSpPr>
          <p:nvPr/>
        </p:nvSpPr>
        <p:spPr bwMode="auto">
          <a:xfrm>
            <a:off x="6986588" y="2722563"/>
            <a:ext cx="923925" cy="593725"/>
          </a:xfrm>
          <a:custGeom>
            <a:avLst/>
            <a:gdLst>
              <a:gd name="T0" fmla="*/ 2147483647 w 582"/>
              <a:gd name="T1" fmla="*/ 2147483647 h 374"/>
              <a:gd name="T2" fmla="*/ 2147483647 w 582"/>
              <a:gd name="T3" fmla="*/ 2147483647 h 374"/>
              <a:gd name="T4" fmla="*/ 2147483647 w 582"/>
              <a:gd name="T5" fmla="*/ 2147483647 h 374"/>
              <a:gd name="T6" fmla="*/ 2147483647 w 582"/>
              <a:gd name="T7" fmla="*/ 2147483647 h 374"/>
              <a:gd name="T8" fmla="*/ 2147483647 w 582"/>
              <a:gd name="T9" fmla="*/ 2147483647 h 374"/>
              <a:gd name="T10" fmla="*/ 2147483647 w 582"/>
              <a:gd name="T11" fmla="*/ 2147483647 h 374"/>
              <a:gd name="T12" fmla="*/ 2147483647 w 582"/>
              <a:gd name="T13" fmla="*/ 2147483647 h 374"/>
              <a:gd name="T14" fmla="*/ 2147483647 w 582"/>
              <a:gd name="T15" fmla="*/ 2147483647 h 374"/>
              <a:gd name="T16" fmla="*/ 2147483647 w 582"/>
              <a:gd name="T17" fmla="*/ 2147483647 h 374"/>
              <a:gd name="T18" fmla="*/ 2147483647 w 582"/>
              <a:gd name="T19" fmla="*/ 2147483647 h 374"/>
              <a:gd name="T20" fmla="*/ 2147483647 w 582"/>
              <a:gd name="T21" fmla="*/ 2147483647 h 374"/>
              <a:gd name="T22" fmla="*/ 2147483647 w 582"/>
              <a:gd name="T23" fmla="*/ 2147483647 h 374"/>
              <a:gd name="T24" fmla="*/ 2147483647 w 582"/>
              <a:gd name="T25" fmla="*/ 2147483647 h 374"/>
              <a:gd name="T26" fmla="*/ 2147483647 w 582"/>
              <a:gd name="T27" fmla="*/ 2147483647 h 374"/>
              <a:gd name="T28" fmla="*/ 2147483647 w 582"/>
              <a:gd name="T29" fmla="*/ 2147483647 h 374"/>
              <a:gd name="T30" fmla="*/ 2147483647 w 582"/>
              <a:gd name="T31" fmla="*/ 2147483647 h 374"/>
              <a:gd name="T32" fmla="*/ 2147483647 w 582"/>
              <a:gd name="T33" fmla="*/ 2147483647 h 374"/>
              <a:gd name="T34" fmla="*/ 2147483647 w 582"/>
              <a:gd name="T35" fmla="*/ 2147483647 h 374"/>
              <a:gd name="T36" fmla="*/ 2147483647 w 582"/>
              <a:gd name="T37" fmla="*/ 2147483647 h 374"/>
              <a:gd name="T38" fmla="*/ 2147483647 w 582"/>
              <a:gd name="T39" fmla="*/ 2147483647 h 374"/>
              <a:gd name="T40" fmla="*/ 2147483647 w 582"/>
              <a:gd name="T41" fmla="*/ 2147483647 h 374"/>
              <a:gd name="T42" fmla="*/ 2147483647 w 582"/>
              <a:gd name="T43" fmla="*/ 2147483647 h 374"/>
              <a:gd name="T44" fmla="*/ 2147483647 w 582"/>
              <a:gd name="T45" fmla="*/ 0 h 374"/>
              <a:gd name="T46" fmla="*/ 2147483647 w 582"/>
              <a:gd name="T47" fmla="*/ 2147483647 h 374"/>
              <a:gd name="T48" fmla="*/ 2147483647 w 582"/>
              <a:gd name="T49" fmla="*/ 2147483647 h 374"/>
              <a:gd name="T50" fmla="*/ 2147483647 w 582"/>
              <a:gd name="T51" fmla="*/ 2147483647 h 374"/>
              <a:gd name="T52" fmla="*/ 2147483647 w 582"/>
              <a:gd name="T53" fmla="*/ 2147483647 h 374"/>
              <a:gd name="T54" fmla="*/ 0 w 582"/>
              <a:gd name="T55" fmla="*/ 2147483647 h 374"/>
              <a:gd name="T56" fmla="*/ 2147483647 w 582"/>
              <a:gd name="T57" fmla="*/ 2147483647 h 374"/>
              <a:gd name="T58" fmla="*/ 2147483647 w 582"/>
              <a:gd name="T59" fmla="*/ 2147483647 h 374"/>
              <a:gd name="T60" fmla="*/ 2147483647 w 582"/>
              <a:gd name="T61" fmla="*/ 2147483647 h 374"/>
              <a:gd name="T62" fmla="*/ 2147483647 w 582"/>
              <a:gd name="T63" fmla="*/ 2147483647 h 374"/>
              <a:gd name="T64" fmla="*/ 2147483647 w 582"/>
              <a:gd name="T65" fmla="*/ 2147483647 h 374"/>
              <a:gd name="T66" fmla="*/ 2147483647 w 582"/>
              <a:gd name="T67" fmla="*/ 2147483647 h 374"/>
              <a:gd name="T68" fmla="*/ 2147483647 w 582"/>
              <a:gd name="T69" fmla="*/ 2147483647 h 374"/>
              <a:gd name="T70" fmla="*/ 2147483647 w 582"/>
              <a:gd name="T71" fmla="*/ 2147483647 h 374"/>
              <a:gd name="T72" fmla="*/ 2147483647 w 582"/>
              <a:gd name="T73" fmla="*/ 2147483647 h 374"/>
              <a:gd name="T74" fmla="*/ 2147483647 w 582"/>
              <a:gd name="T75" fmla="*/ 2147483647 h 374"/>
              <a:gd name="T76" fmla="*/ 2147483647 w 582"/>
              <a:gd name="T77" fmla="*/ 2147483647 h 37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82" h="374">
                <a:moveTo>
                  <a:pt x="582" y="216"/>
                </a:moveTo>
                <a:lnTo>
                  <a:pt x="554" y="192"/>
                </a:lnTo>
                <a:lnTo>
                  <a:pt x="546" y="190"/>
                </a:lnTo>
                <a:lnTo>
                  <a:pt x="540" y="176"/>
                </a:lnTo>
                <a:lnTo>
                  <a:pt x="530" y="176"/>
                </a:lnTo>
                <a:lnTo>
                  <a:pt x="524" y="160"/>
                </a:lnTo>
                <a:lnTo>
                  <a:pt x="526" y="162"/>
                </a:lnTo>
                <a:lnTo>
                  <a:pt x="524" y="152"/>
                </a:lnTo>
                <a:lnTo>
                  <a:pt x="530" y="146"/>
                </a:lnTo>
                <a:lnTo>
                  <a:pt x="532" y="134"/>
                </a:lnTo>
                <a:lnTo>
                  <a:pt x="524" y="122"/>
                </a:lnTo>
                <a:lnTo>
                  <a:pt x="534" y="108"/>
                </a:lnTo>
                <a:lnTo>
                  <a:pt x="544" y="80"/>
                </a:lnTo>
                <a:lnTo>
                  <a:pt x="552" y="66"/>
                </a:lnTo>
                <a:lnTo>
                  <a:pt x="548" y="60"/>
                </a:lnTo>
                <a:lnTo>
                  <a:pt x="524" y="56"/>
                </a:lnTo>
                <a:lnTo>
                  <a:pt x="512" y="42"/>
                </a:lnTo>
                <a:lnTo>
                  <a:pt x="510" y="22"/>
                </a:lnTo>
                <a:lnTo>
                  <a:pt x="504" y="20"/>
                </a:lnTo>
                <a:lnTo>
                  <a:pt x="506" y="16"/>
                </a:lnTo>
                <a:lnTo>
                  <a:pt x="488" y="14"/>
                </a:lnTo>
                <a:lnTo>
                  <a:pt x="484" y="4"/>
                </a:lnTo>
                <a:lnTo>
                  <a:pt x="472" y="0"/>
                </a:lnTo>
                <a:lnTo>
                  <a:pt x="70" y="76"/>
                </a:lnTo>
                <a:lnTo>
                  <a:pt x="64" y="42"/>
                </a:lnTo>
                <a:lnTo>
                  <a:pt x="50" y="54"/>
                </a:lnTo>
                <a:lnTo>
                  <a:pt x="32" y="60"/>
                </a:lnTo>
                <a:lnTo>
                  <a:pt x="0" y="90"/>
                </a:lnTo>
                <a:lnTo>
                  <a:pt x="44" y="374"/>
                </a:lnTo>
                <a:lnTo>
                  <a:pt x="144" y="358"/>
                </a:lnTo>
                <a:lnTo>
                  <a:pt x="494" y="292"/>
                </a:lnTo>
                <a:lnTo>
                  <a:pt x="504" y="274"/>
                </a:lnTo>
                <a:lnTo>
                  <a:pt x="516" y="272"/>
                </a:lnTo>
                <a:lnTo>
                  <a:pt x="530" y="276"/>
                </a:lnTo>
                <a:lnTo>
                  <a:pt x="534" y="270"/>
                </a:lnTo>
                <a:lnTo>
                  <a:pt x="552" y="260"/>
                </a:lnTo>
                <a:lnTo>
                  <a:pt x="554" y="256"/>
                </a:lnTo>
                <a:lnTo>
                  <a:pt x="552" y="252"/>
                </a:lnTo>
                <a:lnTo>
                  <a:pt x="582" y="21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4" name="Freeform 630"/>
          <p:cNvSpPr>
            <a:spLocks/>
          </p:cNvSpPr>
          <p:nvPr/>
        </p:nvSpPr>
        <p:spPr bwMode="auto">
          <a:xfrm>
            <a:off x="4999038" y="4826000"/>
            <a:ext cx="869950" cy="784225"/>
          </a:xfrm>
          <a:custGeom>
            <a:avLst/>
            <a:gdLst>
              <a:gd name="T0" fmla="*/ 2147483647 w 548"/>
              <a:gd name="T1" fmla="*/ 2147483647 h 494"/>
              <a:gd name="T2" fmla="*/ 2147483647 w 548"/>
              <a:gd name="T3" fmla="*/ 2147483647 h 494"/>
              <a:gd name="T4" fmla="*/ 2147483647 w 548"/>
              <a:gd name="T5" fmla="*/ 2147483647 h 494"/>
              <a:gd name="T6" fmla="*/ 2147483647 w 548"/>
              <a:gd name="T7" fmla="*/ 2147483647 h 494"/>
              <a:gd name="T8" fmla="*/ 2147483647 w 548"/>
              <a:gd name="T9" fmla="*/ 2147483647 h 494"/>
              <a:gd name="T10" fmla="*/ 2147483647 w 548"/>
              <a:gd name="T11" fmla="*/ 2147483647 h 494"/>
              <a:gd name="T12" fmla="*/ 2147483647 w 548"/>
              <a:gd name="T13" fmla="*/ 2147483647 h 494"/>
              <a:gd name="T14" fmla="*/ 2147483647 w 548"/>
              <a:gd name="T15" fmla="*/ 2147483647 h 494"/>
              <a:gd name="T16" fmla="*/ 2147483647 w 548"/>
              <a:gd name="T17" fmla="*/ 2147483647 h 494"/>
              <a:gd name="T18" fmla="*/ 2147483647 w 548"/>
              <a:gd name="T19" fmla="*/ 2147483647 h 494"/>
              <a:gd name="T20" fmla="*/ 2147483647 w 548"/>
              <a:gd name="T21" fmla="*/ 2147483647 h 494"/>
              <a:gd name="T22" fmla="*/ 2147483647 w 548"/>
              <a:gd name="T23" fmla="*/ 2147483647 h 494"/>
              <a:gd name="T24" fmla="*/ 2147483647 w 548"/>
              <a:gd name="T25" fmla="*/ 2147483647 h 494"/>
              <a:gd name="T26" fmla="*/ 2147483647 w 548"/>
              <a:gd name="T27" fmla="*/ 2147483647 h 494"/>
              <a:gd name="T28" fmla="*/ 2147483647 w 548"/>
              <a:gd name="T29" fmla="*/ 2147483647 h 494"/>
              <a:gd name="T30" fmla="*/ 2147483647 w 548"/>
              <a:gd name="T31" fmla="*/ 2147483647 h 494"/>
              <a:gd name="T32" fmla="*/ 2147483647 w 548"/>
              <a:gd name="T33" fmla="*/ 2147483647 h 494"/>
              <a:gd name="T34" fmla="*/ 2147483647 w 548"/>
              <a:gd name="T35" fmla="*/ 2147483647 h 494"/>
              <a:gd name="T36" fmla="*/ 2147483647 w 548"/>
              <a:gd name="T37" fmla="*/ 2147483647 h 494"/>
              <a:gd name="T38" fmla="*/ 2147483647 w 548"/>
              <a:gd name="T39" fmla="*/ 2147483647 h 494"/>
              <a:gd name="T40" fmla="*/ 2147483647 w 548"/>
              <a:gd name="T41" fmla="*/ 2147483647 h 494"/>
              <a:gd name="T42" fmla="*/ 2147483647 w 548"/>
              <a:gd name="T43" fmla="*/ 2147483647 h 494"/>
              <a:gd name="T44" fmla="*/ 2147483647 w 548"/>
              <a:gd name="T45" fmla="*/ 2147483647 h 494"/>
              <a:gd name="T46" fmla="*/ 2147483647 w 548"/>
              <a:gd name="T47" fmla="*/ 2147483647 h 494"/>
              <a:gd name="T48" fmla="*/ 2147483647 w 548"/>
              <a:gd name="T49" fmla="*/ 2147483647 h 494"/>
              <a:gd name="T50" fmla="*/ 2147483647 w 548"/>
              <a:gd name="T51" fmla="*/ 2147483647 h 494"/>
              <a:gd name="T52" fmla="*/ 2147483647 w 548"/>
              <a:gd name="T53" fmla="*/ 2147483647 h 494"/>
              <a:gd name="T54" fmla="*/ 2147483647 w 548"/>
              <a:gd name="T55" fmla="*/ 2147483647 h 494"/>
              <a:gd name="T56" fmla="*/ 2147483647 w 548"/>
              <a:gd name="T57" fmla="*/ 2147483647 h 494"/>
              <a:gd name="T58" fmla="*/ 2147483647 w 548"/>
              <a:gd name="T59" fmla="*/ 2147483647 h 494"/>
              <a:gd name="T60" fmla="*/ 2147483647 w 548"/>
              <a:gd name="T61" fmla="*/ 2147483647 h 494"/>
              <a:gd name="T62" fmla="*/ 2147483647 w 548"/>
              <a:gd name="T63" fmla="*/ 2147483647 h 494"/>
              <a:gd name="T64" fmla="*/ 2147483647 w 548"/>
              <a:gd name="T65" fmla="*/ 2147483647 h 494"/>
              <a:gd name="T66" fmla="*/ 2147483647 w 548"/>
              <a:gd name="T67" fmla="*/ 2147483647 h 494"/>
              <a:gd name="T68" fmla="*/ 2147483647 w 548"/>
              <a:gd name="T69" fmla="*/ 2147483647 h 494"/>
              <a:gd name="T70" fmla="*/ 2147483647 w 548"/>
              <a:gd name="T71" fmla="*/ 2147483647 h 494"/>
              <a:gd name="T72" fmla="*/ 2147483647 w 548"/>
              <a:gd name="T73" fmla="*/ 2147483647 h 494"/>
              <a:gd name="T74" fmla="*/ 0 w 548"/>
              <a:gd name="T75" fmla="*/ 2147483647 h 494"/>
              <a:gd name="T76" fmla="*/ 2147483647 w 548"/>
              <a:gd name="T77" fmla="*/ 0 h 494"/>
              <a:gd name="T78" fmla="*/ 2147483647 w 548"/>
              <a:gd name="T79" fmla="*/ 2147483647 h 494"/>
              <a:gd name="T80" fmla="*/ 2147483647 w 548"/>
              <a:gd name="T81" fmla="*/ 2147483647 h 494"/>
              <a:gd name="T82" fmla="*/ 2147483647 w 548"/>
              <a:gd name="T83" fmla="*/ 2147483647 h 494"/>
              <a:gd name="T84" fmla="*/ 2147483647 w 548"/>
              <a:gd name="T85" fmla="*/ 2147483647 h 494"/>
              <a:gd name="T86" fmla="*/ 2147483647 w 548"/>
              <a:gd name="T87" fmla="*/ 2147483647 h 494"/>
              <a:gd name="T88" fmla="*/ 2147483647 w 548"/>
              <a:gd name="T89" fmla="*/ 2147483647 h 494"/>
              <a:gd name="T90" fmla="*/ 2147483647 w 548"/>
              <a:gd name="T91" fmla="*/ 2147483647 h 494"/>
              <a:gd name="T92" fmla="*/ 2147483647 w 548"/>
              <a:gd name="T93" fmla="*/ 2147483647 h 494"/>
              <a:gd name="T94" fmla="*/ 2147483647 w 548"/>
              <a:gd name="T95" fmla="*/ 2147483647 h 494"/>
              <a:gd name="T96" fmla="*/ 2147483647 w 548"/>
              <a:gd name="T97" fmla="*/ 2147483647 h 494"/>
              <a:gd name="T98" fmla="*/ 2147483647 w 548"/>
              <a:gd name="T99" fmla="*/ 2147483647 h 494"/>
              <a:gd name="T100" fmla="*/ 2147483647 w 548"/>
              <a:gd name="T101" fmla="*/ 2147483647 h 4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8" h="494">
                <a:moveTo>
                  <a:pt x="490" y="340"/>
                </a:moveTo>
                <a:lnTo>
                  <a:pt x="428" y="324"/>
                </a:lnTo>
                <a:lnTo>
                  <a:pt x="404" y="334"/>
                </a:lnTo>
                <a:lnTo>
                  <a:pt x="400" y="356"/>
                </a:lnTo>
                <a:lnTo>
                  <a:pt x="416" y="368"/>
                </a:lnTo>
                <a:lnTo>
                  <a:pt x="436" y="366"/>
                </a:lnTo>
                <a:lnTo>
                  <a:pt x="450" y="354"/>
                </a:lnTo>
                <a:lnTo>
                  <a:pt x="458" y="352"/>
                </a:lnTo>
                <a:lnTo>
                  <a:pt x="464" y="354"/>
                </a:lnTo>
                <a:lnTo>
                  <a:pt x="470" y="376"/>
                </a:lnTo>
                <a:lnTo>
                  <a:pt x="478" y="378"/>
                </a:lnTo>
                <a:lnTo>
                  <a:pt x="490" y="366"/>
                </a:lnTo>
                <a:lnTo>
                  <a:pt x="512" y="354"/>
                </a:lnTo>
                <a:lnTo>
                  <a:pt x="516" y="356"/>
                </a:lnTo>
                <a:lnTo>
                  <a:pt x="522" y="360"/>
                </a:lnTo>
                <a:lnTo>
                  <a:pt x="518" y="388"/>
                </a:lnTo>
                <a:lnTo>
                  <a:pt x="496" y="406"/>
                </a:lnTo>
                <a:lnTo>
                  <a:pt x="488" y="422"/>
                </a:lnTo>
                <a:lnTo>
                  <a:pt x="488" y="428"/>
                </a:lnTo>
                <a:lnTo>
                  <a:pt x="504" y="446"/>
                </a:lnTo>
                <a:lnTo>
                  <a:pt x="538" y="460"/>
                </a:lnTo>
                <a:lnTo>
                  <a:pt x="548" y="472"/>
                </a:lnTo>
                <a:lnTo>
                  <a:pt x="544" y="482"/>
                </a:lnTo>
                <a:lnTo>
                  <a:pt x="522" y="494"/>
                </a:lnTo>
                <a:lnTo>
                  <a:pt x="500" y="466"/>
                </a:lnTo>
                <a:lnTo>
                  <a:pt x="476" y="456"/>
                </a:lnTo>
                <a:lnTo>
                  <a:pt x="460" y="444"/>
                </a:lnTo>
                <a:lnTo>
                  <a:pt x="450" y="444"/>
                </a:lnTo>
                <a:lnTo>
                  <a:pt x="448" y="448"/>
                </a:lnTo>
                <a:lnTo>
                  <a:pt x="448" y="456"/>
                </a:lnTo>
                <a:lnTo>
                  <a:pt x="446" y="462"/>
                </a:lnTo>
                <a:lnTo>
                  <a:pt x="434" y="480"/>
                </a:lnTo>
                <a:lnTo>
                  <a:pt x="402" y="476"/>
                </a:lnTo>
                <a:lnTo>
                  <a:pt x="392" y="482"/>
                </a:lnTo>
                <a:lnTo>
                  <a:pt x="382" y="474"/>
                </a:lnTo>
                <a:lnTo>
                  <a:pt x="366" y="484"/>
                </a:lnTo>
                <a:lnTo>
                  <a:pt x="348" y="480"/>
                </a:lnTo>
                <a:lnTo>
                  <a:pt x="342" y="474"/>
                </a:lnTo>
                <a:lnTo>
                  <a:pt x="320" y="474"/>
                </a:lnTo>
                <a:lnTo>
                  <a:pt x="296" y="440"/>
                </a:lnTo>
                <a:lnTo>
                  <a:pt x="284" y="438"/>
                </a:lnTo>
                <a:lnTo>
                  <a:pt x="270" y="424"/>
                </a:lnTo>
                <a:lnTo>
                  <a:pt x="238" y="410"/>
                </a:lnTo>
                <a:lnTo>
                  <a:pt x="218" y="410"/>
                </a:lnTo>
                <a:lnTo>
                  <a:pt x="212" y="416"/>
                </a:lnTo>
                <a:lnTo>
                  <a:pt x="214" y="428"/>
                </a:lnTo>
                <a:lnTo>
                  <a:pt x="200" y="440"/>
                </a:lnTo>
                <a:lnTo>
                  <a:pt x="86" y="416"/>
                </a:lnTo>
                <a:lnTo>
                  <a:pt x="26" y="426"/>
                </a:lnTo>
                <a:lnTo>
                  <a:pt x="14" y="412"/>
                </a:lnTo>
                <a:lnTo>
                  <a:pt x="26" y="402"/>
                </a:lnTo>
                <a:lnTo>
                  <a:pt x="32" y="390"/>
                </a:lnTo>
                <a:lnTo>
                  <a:pt x="38" y="380"/>
                </a:lnTo>
                <a:lnTo>
                  <a:pt x="42" y="370"/>
                </a:lnTo>
                <a:lnTo>
                  <a:pt x="40" y="352"/>
                </a:lnTo>
                <a:lnTo>
                  <a:pt x="34" y="344"/>
                </a:lnTo>
                <a:lnTo>
                  <a:pt x="40" y="332"/>
                </a:lnTo>
                <a:lnTo>
                  <a:pt x="36" y="318"/>
                </a:lnTo>
                <a:lnTo>
                  <a:pt x="54" y="284"/>
                </a:lnTo>
                <a:lnTo>
                  <a:pt x="54" y="276"/>
                </a:lnTo>
                <a:lnTo>
                  <a:pt x="58" y="270"/>
                </a:lnTo>
                <a:lnTo>
                  <a:pt x="54" y="262"/>
                </a:lnTo>
                <a:lnTo>
                  <a:pt x="60" y="258"/>
                </a:lnTo>
                <a:lnTo>
                  <a:pt x="54" y="250"/>
                </a:lnTo>
                <a:lnTo>
                  <a:pt x="56" y="238"/>
                </a:lnTo>
                <a:lnTo>
                  <a:pt x="54" y="238"/>
                </a:lnTo>
                <a:lnTo>
                  <a:pt x="50" y="236"/>
                </a:lnTo>
                <a:lnTo>
                  <a:pt x="42" y="222"/>
                </a:lnTo>
                <a:lnTo>
                  <a:pt x="44" y="214"/>
                </a:lnTo>
                <a:lnTo>
                  <a:pt x="34" y="202"/>
                </a:lnTo>
                <a:lnTo>
                  <a:pt x="36" y="198"/>
                </a:lnTo>
                <a:lnTo>
                  <a:pt x="24" y="188"/>
                </a:lnTo>
                <a:lnTo>
                  <a:pt x="26" y="174"/>
                </a:lnTo>
                <a:lnTo>
                  <a:pt x="24" y="162"/>
                </a:lnTo>
                <a:lnTo>
                  <a:pt x="0" y="136"/>
                </a:lnTo>
                <a:lnTo>
                  <a:pt x="0" y="8"/>
                </a:lnTo>
                <a:lnTo>
                  <a:pt x="306" y="0"/>
                </a:lnTo>
                <a:lnTo>
                  <a:pt x="304" y="6"/>
                </a:lnTo>
                <a:lnTo>
                  <a:pt x="314" y="10"/>
                </a:lnTo>
                <a:lnTo>
                  <a:pt x="306" y="32"/>
                </a:lnTo>
                <a:lnTo>
                  <a:pt x="316" y="40"/>
                </a:lnTo>
                <a:lnTo>
                  <a:pt x="306" y="46"/>
                </a:lnTo>
                <a:lnTo>
                  <a:pt x="314" y="58"/>
                </a:lnTo>
                <a:lnTo>
                  <a:pt x="314" y="70"/>
                </a:lnTo>
                <a:lnTo>
                  <a:pt x="336" y="86"/>
                </a:lnTo>
                <a:lnTo>
                  <a:pt x="324" y="110"/>
                </a:lnTo>
                <a:lnTo>
                  <a:pt x="316" y="110"/>
                </a:lnTo>
                <a:lnTo>
                  <a:pt x="318" y="126"/>
                </a:lnTo>
                <a:lnTo>
                  <a:pt x="290" y="152"/>
                </a:lnTo>
                <a:lnTo>
                  <a:pt x="284" y="182"/>
                </a:lnTo>
                <a:lnTo>
                  <a:pt x="274" y="192"/>
                </a:lnTo>
                <a:lnTo>
                  <a:pt x="278" y="206"/>
                </a:lnTo>
                <a:lnTo>
                  <a:pt x="274" y="218"/>
                </a:lnTo>
                <a:lnTo>
                  <a:pt x="260" y="224"/>
                </a:lnTo>
                <a:lnTo>
                  <a:pt x="270" y="248"/>
                </a:lnTo>
                <a:lnTo>
                  <a:pt x="262" y="258"/>
                </a:lnTo>
                <a:lnTo>
                  <a:pt x="262" y="256"/>
                </a:lnTo>
                <a:lnTo>
                  <a:pt x="470" y="248"/>
                </a:lnTo>
                <a:lnTo>
                  <a:pt x="460" y="290"/>
                </a:lnTo>
                <a:lnTo>
                  <a:pt x="466" y="302"/>
                </a:lnTo>
                <a:lnTo>
                  <a:pt x="480" y="314"/>
                </a:lnTo>
                <a:lnTo>
                  <a:pt x="490" y="34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5" name="Freeform 631"/>
          <p:cNvSpPr>
            <a:spLocks/>
          </p:cNvSpPr>
          <p:nvPr/>
        </p:nvSpPr>
        <p:spPr bwMode="auto">
          <a:xfrm>
            <a:off x="7897813" y="2014538"/>
            <a:ext cx="266700" cy="495300"/>
          </a:xfrm>
          <a:custGeom>
            <a:avLst/>
            <a:gdLst>
              <a:gd name="T0" fmla="*/ 2147483647 w 168"/>
              <a:gd name="T1" fmla="*/ 2147483647 h 312"/>
              <a:gd name="T2" fmla="*/ 2147483647 w 168"/>
              <a:gd name="T3" fmla="*/ 2147483647 h 312"/>
              <a:gd name="T4" fmla="*/ 2147483647 w 168"/>
              <a:gd name="T5" fmla="*/ 2147483647 h 312"/>
              <a:gd name="T6" fmla="*/ 2147483647 w 168"/>
              <a:gd name="T7" fmla="*/ 2147483647 h 312"/>
              <a:gd name="T8" fmla="*/ 2147483647 w 168"/>
              <a:gd name="T9" fmla="*/ 2147483647 h 312"/>
              <a:gd name="T10" fmla="*/ 2147483647 w 168"/>
              <a:gd name="T11" fmla="*/ 2147483647 h 312"/>
              <a:gd name="T12" fmla="*/ 2147483647 w 168"/>
              <a:gd name="T13" fmla="*/ 2147483647 h 312"/>
              <a:gd name="T14" fmla="*/ 2147483647 w 168"/>
              <a:gd name="T15" fmla="*/ 2147483647 h 312"/>
              <a:gd name="T16" fmla="*/ 2147483647 w 168"/>
              <a:gd name="T17" fmla="*/ 2147483647 h 312"/>
              <a:gd name="T18" fmla="*/ 2147483647 w 168"/>
              <a:gd name="T19" fmla="*/ 2147483647 h 312"/>
              <a:gd name="T20" fmla="*/ 2147483647 w 168"/>
              <a:gd name="T21" fmla="*/ 2147483647 h 312"/>
              <a:gd name="T22" fmla="*/ 2147483647 w 168"/>
              <a:gd name="T23" fmla="*/ 0 h 312"/>
              <a:gd name="T24" fmla="*/ 0 w 168"/>
              <a:gd name="T25" fmla="*/ 2147483647 h 312"/>
              <a:gd name="T26" fmla="*/ 2147483647 w 168"/>
              <a:gd name="T27" fmla="*/ 2147483647 h 312"/>
              <a:gd name="T28" fmla="*/ 2147483647 w 168"/>
              <a:gd name="T29" fmla="*/ 2147483647 h 312"/>
              <a:gd name="T30" fmla="*/ 2147483647 w 168"/>
              <a:gd name="T31" fmla="*/ 2147483647 h 312"/>
              <a:gd name="T32" fmla="*/ 2147483647 w 168"/>
              <a:gd name="T33" fmla="*/ 2147483647 h 312"/>
              <a:gd name="T34" fmla="*/ 2147483647 w 168"/>
              <a:gd name="T35" fmla="*/ 2147483647 h 312"/>
              <a:gd name="T36" fmla="*/ 2147483647 w 168"/>
              <a:gd name="T37" fmla="*/ 2147483647 h 312"/>
              <a:gd name="T38" fmla="*/ 2147483647 w 168"/>
              <a:gd name="T39" fmla="*/ 2147483647 h 312"/>
              <a:gd name="T40" fmla="*/ 2147483647 w 168"/>
              <a:gd name="T41" fmla="*/ 2147483647 h 312"/>
              <a:gd name="T42" fmla="*/ 2147483647 w 168"/>
              <a:gd name="T43" fmla="*/ 2147483647 h 312"/>
              <a:gd name="T44" fmla="*/ 2147483647 w 168"/>
              <a:gd name="T45" fmla="*/ 2147483647 h 312"/>
              <a:gd name="T46" fmla="*/ 2147483647 w 168"/>
              <a:gd name="T47" fmla="*/ 2147483647 h 312"/>
              <a:gd name="T48" fmla="*/ 2147483647 w 168"/>
              <a:gd name="T49" fmla="*/ 2147483647 h 312"/>
              <a:gd name="T50" fmla="*/ 2147483647 w 168"/>
              <a:gd name="T51" fmla="*/ 2147483647 h 312"/>
              <a:gd name="T52" fmla="*/ 2147483647 w 168"/>
              <a:gd name="T53" fmla="*/ 2147483647 h 312"/>
              <a:gd name="T54" fmla="*/ 2147483647 w 168"/>
              <a:gd name="T55" fmla="*/ 2147483647 h 312"/>
              <a:gd name="T56" fmla="*/ 2147483647 w 168"/>
              <a:gd name="T57" fmla="*/ 2147483647 h 312"/>
              <a:gd name="T58" fmla="*/ 2147483647 w 168"/>
              <a:gd name="T59" fmla="*/ 2147483647 h 31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68" h="312">
                <a:moveTo>
                  <a:pt x="144" y="296"/>
                </a:moveTo>
                <a:lnTo>
                  <a:pt x="132" y="282"/>
                </a:lnTo>
                <a:lnTo>
                  <a:pt x="136" y="262"/>
                </a:lnTo>
                <a:lnTo>
                  <a:pt x="126" y="194"/>
                </a:lnTo>
                <a:lnTo>
                  <a:pt x="140" y="136"/>
                </a:lnTo>
                <a:lnTo>
                  <a:pt x="136" y="92"/>
                </a:lnTo>
                <a:lnTo>
                  <a:pt x="150" y="84"/>
                </a:lnTo>
                <a:lnTo>
                  <a:pt x="168" y="56"/>
                </a:lnTo>
                <a:lnTo>
                  <a:pt x="168" y="46"/>
                </a:lnTo>
                <a:lnTo>
                  <a:pt x="156" y="28"/>
                </a:lnTo>
                <a:lnTo>
                  <a:pt x="162" y="8"/>
                </a:lnTo>
                <a:lnTo>
                  <a:pt x="158" y="0"/>
                </a:lnTo>
                <a:lnTo>
                  <a:pt x="0" y="38"/>
                </a:lnTo>
                <a:lnTo>
                  <a:pt x="4" y="46"/>
                </a:lnTo>
                <a:lnTo>
                  <a:pt x="2" y="54"/>
                </a:lnTo>
                <a:lnTo>
                  <a:pt x="6" y="62"/>
                </a:lnTo>
                <a:lnTo>
                  <a:pt x="8" y="82"/>
                </a:lnTo>
                <a:lnTo>
                  <a:pt x="20" y="102"/>
                </a:lnTo>
                <a:lnTo>
                  <a:pt x="18" y="112"/>
                </a:lnTo>
                <a:lnTo>
                  <a:pt x="24" y="126"/>
                </a:lnTo>
                <a:lnTo>
                  <a:pt x="20" y="134"/>
                </a:lnTo>
                <a:lnTo>
                  <a:pt x="18" y="154"/>
                </a:lnTo>
                <a:lnTo>
                  <a:pt x="34" y="190"/>
                </a:lnTo>
                <a:lnTo>
                  <a:pt x="32" y="204"/>
                </a:lnTo>
                <a:lnTo>
                  <a:pt x="34" y="212"/>
                </a:lnTo>
                <a:lnTo>
                  <a:pt x="42" y="204"/>
                </a:lnTo>
                <a:lnTo>
                  <a:pt x="50" y="212"/>
                </a:lnTo>
                <a:lnTo>
                  <a:pt x="68" y="302"/>
                </a:lnTo>
                <a:lnTo>
                  <a:pt x="72" y="312"/>
                </a:lnTo>
                <a:lnTo>
                  <a:pt x="144" y="29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6" name="Freeform 632"/>
          <p:cNvSpPr>
            <a:spLocks/>
          </p:cNvSpPr>
          <p:nvPr/>
        </p:nvSpPr>
        <p:spPr bwMode="auto">
          <a:xfrm>
            <a:off x="7808913" y="2827338"/>
            <a:ext cx="225425" cy="476250"/>
          </a:xfrm>
          <a:custGeom>
            <a:avLst/>
            <a:gdLst>
              <a:gd name="T0" fmla="*/ 2147483647 w 142"/>
              <a:gd name="T1" fmla="*/ 2147483647 h 300"/>
              <a:gd name="T2" fmla="*/ 2147483647 w 142"/>
              <a:gd name="T3" fmla="*/ 2147483647 h 300"/>
              <a:gd name="T4" fmla="*/ 2147483647 w 142"/>
              <a:gd name="T5" fmla="*/ 2147483647 h 300"/>
              <a:gd name="T6" fmla="*/ 2147483647 w 142"/>
              <a:gd name="T7" fmla="*/ 2147483647 h 300"/>
              <a:gd name="T8" fmla="*/ 2147483647 w 142"/>
              <a:gd name="T9" fmla="*/ 2147483647 h 300"/>
              <a:gd name="T10" fmla="*/ 2147483647 w 142"/>
              <a:gd name="T11" fmla="*/ 2147483647 h 300"/>
              <a:gd name="T12" fmla="*/ 2147483647 w 142"/>
              <a:gd name="T13" fmla="*/ 2147483647 h 300"/>
              <a:gd name="T14" fmla="*/ 2147483647 w 142"/>
              <a:gd name="T15" fmla="*/ 2147483647 h 300"/>
              <a:gd name="T16" fmla="*/ 2147483647 w 142"/>
              <a:gd name="T17" fmla="*/ 2147483647 h 300"/>
              <a:gd name="T18" fmla="*/ 2147483647 w 142"/>
              <a:gd name="T19" fmla="*/ 2147483647 h 300"/>
              <a:gd name="T20" fmla="*/ 2147483647 w 142"/>
              <a:gd name="T21" fmla="*/ 2147483647 h 300"/>
              <a:gd name="T22" fmla="*/ 2147483647 w 142"/>
              <a:gd name="T23" fmla="*/ 2147483647 h 300"/>
              <a:gd name="T24" fmla="*/ 2147483647 w 142"/>
              <a:gd name="T25" fmla="*/ 2147483647 h 300"/>
              <a:gd name="T26" fmla="*/ 2147483647 w 142"/>
              <a:gd name="T27" fmla="*/ 2147483647 h 300"/>
              <a:gd name="T28" fmla="*/ 2147483647 w 142"/>
              <a:gd name="T29" fmla="*/ 2147483647 h 300"/>
              <a:gd name="T30" fmla="*/ 2147483647 w 142"/>
              <a:gd name="T31" fmla="*/ 2147483647 h 300"/>
              <a:gd name="T32" fmla="*/ 2147483647 w 142"/>
              <a:gd name="T33" fmla="*/ 2147483647 h 300"/>
              <a:gd name="T34" fmla="*/ 2147483647 w 142"/>
              <a:gd name="T35" fmla="*/ 2147483647 h 300"/>
              <a:gd name="T36" fmla="*/ 2147483647 w 142"/>
              <a:gd name="T37" fmla="*/ 2147483647 h 300"/>
              <a:gd name="T38" fmla="*/ 2147483647 w 142"/>
              <a:gd name="T39" fmla="*/ 2147483647 h 300"/>
              <a:gd name="T40" fmla="*/ 2147483647 w 142"/>
              <a:gd name="T41" fmla="*/ 2147483647 h 300"/>
              <a:gd name="T42" fmla="*/ 2147483647 w 142"/>
              <a:gd name="T43" fmla="*/ 2147483647 h 300"/>
              <a:gd name="T44" fmla="*/ 2147483647 w 142"/>
              <a:gd name="T45" fmla="*/ 2147483647 h 300"/>
              <a:gd name="T46" fmla="*/ 2147483647 w 142"/>
              <a:gd name="T47" fmla="*/ 2147483647 h 300"/>
              <a:gd name="T48" fmla="*/ 2147483647 w 142"/>
              <a:gd name="T49" fmla="*/ 0 h 300"/>
              <a:gd name="T50" fmla="*/ 2147483647 w 142"/>
              <a:gd name="T51" fmla="*/ 2147483647 h 300"/>
              <a:gd name="T52" fmla="*/ 2147483647 w 142"/>
              <a:gd name="T53" fmla="*/ 2147483647 h 300"/>
              <a:gd name="T54" fmla="*/ 2147483647 w 142"/>
              <a:gd name="T55" fmla="*/ 2147483647 h 300"/>
              <a:gd name="T56" fmla="*/ 2147483647 w 142"/>
              <a:gd name="T57" fmla="*/ 2147483647 h 300"/>
              <a:gd name="T58" fmla="*/ 2147483647 w 142"/>
              <a:gd name="T59" fmla="*/ 2147483647 h 300"/>
              <a:gd name="T60" fmla="*/ 2147483647 w 142"/>
              <a:gd name="T61" fmla="*/ 2147483647 h 300"/>
              <a:gd name="T62" fmla="*/ 2147483647 w 142"/>
              <a:gd name="T63" fmla="*/ 2147483647 h 300"/>
              <a:gd name="T64" fmla="*/ 2147483647 w 142"/>
              <a:gd name="T65" fmla="*/ 2147483647 h 300"/>
              <a:gd name="T66" fmla="*/ 2147483647 w 142"/>
              <a:gd name="T67" fmla="*/ 2147483647 h 300"/>
              <a:gd name="T68" fmla="*/ 2147483647 w 142"/>
              <a:gd name="T69" fmla="*/ 2147483647 h 300"/>
              <a:gd name="T70" fmla="*/ 2147483647 w 142"/>
              <a:gd name="T71" fmla="*/ 2147483647 h 300"/>
              <a:gd name="T72" fmla="*/ 2147483647 w 142"/>
              <a:gd name="T73" fmla="*/ 2147483647 h 300"/>
              <a:gd name="T74" fmla="*/ 2147483647 w 142"/>
              <a:gd name="T75" fmla="*/ 2147483647 h 300"/>
              <a:gd name="T76" fmla="*/ 2147483647 w 142"/>
              <a:gd name="T77" fmla="*/ 2147483647 h 300"/>
              <a:gd name="T78" fmla="*/ 2147483647 w 142"/>
              <a:gd name="T79" fmla="*/ 2147483647 h 300"/>
              <a:gd name="T80" fmla="*/ 2147483647 w 142"/>
              <a:gd name="T81" fmla="*/ 2147483647 h 300"/>
              <a:gd name="T82" fmla="*/ 2147483647 w 142"/>
              <a:gd name="T83" fmla="*/ 2147483647 h 300"/>
              <a:gd name="T84" fmla="*/ 2147483647 w 142"/>
              <a:gd name="T85" fmla="*/ 2147483647 h 300"/>
              <a:gd name="T86" fmla="*/ 0 w 142"/>
              <a:gd name="T87" fmla="*/ 2147483647 h 300"/>
              <a:gd name="T88" fmla="*/ 2147483647 w 142"/>
              <a:gd name="T89" fmla="*/ 2147483647 h 3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42" h="300">
                <a:moveTo>
                  <a:pt x="6" y="242"/>
                </a:moveTo>
                <a:lnTo>
                  <a:pt x="36" y="264"/>
                </a:lnTo>
                <a:lnTo>
                  <a:pt x="50" y="266"/>
                </a:lnTo>
                <a:lnTo>
                  <a:pt x="64" y="274"/>
                </a:lnTo>
                <a:lnTo>
                  <a:pt x="82" y="272"/>
                </a:lnTo>
                <a:lnTo>
                  <a:pt x="86" y="294"/>
                </a:lnTo>
                <a:lnTo>
                  <a:pt x="90" y="300"/>
                </a:lnTo>
                <a:lnTo>
                  <a:pt x="126" y="220"/>
                </a:lnTo>
                <a:lnTo>
                  <a:pt x="124" y="214"/>
                </a:lnTo>
                <a:lnTo>
                  <a:pt x="132" y="208"/>
                </a:lnTo>
                <a:lnTo>
                  <a:pt x="134" y="202"/>
                </a:lnTo>
                <a:lnTo>
                  <a:pt x="132" y="166"/>
                </a:lnTo>
                <a:lnTo>
                  <a:pt x="134" y="162"/>
                </a:lnTo>
                <a:lnTo>
                  <a:pt x="138" y="162"/>
                </a:lnTo>
                <a:lnTo>
                  <a:pt x="142" y="160"/>
                </a:lnTo>
                <a:lnTo>
                  <a:pt x="142" y="124"/>
                </a:lnTo>
                <a:lnTo>
                  <a:pt x="138" y="116"/>
                </a:lnTo>
                <a:lnTo>
                  <a:pt x="126" y="106"/>
                </a:lnTo>
                <a:lnTo>
                  <a:pt x="112" y="102"/>
                </a:lnTo>
                <a:lnTo>
                  <a:pt x="110" y="100"/>
                </a:lnTo>
                <a:lnTo>
                  <a:pt x="108" y="92"/>
                </a:lnTo>
                <a:lnTo>
                  <a:pt x="112" y="76"/>
                </a:lnTo>
                <a:lnTo>
                  <a:pt x="116" y="70"/>
                </a:lnTo>
                <a:lnTo>
                  <a:pt x="120" y="30"/>
                </a:lnTo>
                <a:lnTo>
                  <a:pt x="34" y="0"/>
                </a:lnTo>
                <a:lnTo>
                  <a:pt x="26" y="14"/>
                </a:lnTo>
                <a:lnTo>
                  <a:pt x="16" y="42"/>
                </a:lnTo>
                <a:lnTo>
                  <a:pt x="6" y="56"/>
                </a:lnTo>
                <a:lnTo>
                  <a:pt x="14" y="68"/>
                </a:lnTo>
                <a:lnTo>
                  <a:pt x="12" y="80"/>
                </a:lnTo>
                <a:lnTo>
                  <a:pt x="6" y="86"/>
                </a:lnTo>
                <a:lnTo>
                  <a:pt x="8" y="96"/>
                </a:lnTo>
                <a:lnTo>
                  <a:pt x="6" y="94"/>
                </a:lnTo>
                <a:lnTo>
                  <a:pt x="12" y="110"/>
                </a:lnTo>
                <a:lnTo>
                  <a:pt x="22" y="110"/>
                </a:lnTo>
                <a:lnTo>
                  <a:pt x="28" y="124"/>
                </a:lnTo>
                <a:lnTo>
                  <a:pt x="36" y="126"/>
                </a:lnTo>
                <a:lnTo>
                  <a:pt x="64" y="150"/>
                </a:lnTo>
                <a:lnTo>
                  <a:pt x="34" y="186"/>
                </a:lnTo>
                <a:lnTo>
                  <a:pt x="36" y="190"/>
                </a:lnTo>
                <a:lnTo>
                  <a:pt x="34" y="194"/>
                </a:lnTo>
                <a:lnTo>
                  <a:pt x="16" y="204"/>
                </a:lnTo>
                <a:lnTo>
                  <a:pt x="6" y="216"/>
                </a:lnTo>
                <a:lnTo>
                  <a:pt x="0" y="234"/>
                </a:lnTo>
                <a:lnTo>
                  <a:pt x="6" y="24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7" name="Freeform 633"/>
          <p:cNvSpPr>
            <a:spLocks/>
          </p:cNvSpPr>
          <p:nvPr/>
        </p:nvSpPr>
        <p:spPr bwMode="auto">
          <a:xfrm>
            <a:off x="8256588" y="2582863"/>
            <a:ext cx="104775" cy="155575"/>
          </a:xfrm>
          <a:custGeom>
            <a:avLst/>
            <a:gdLst>
              <a:gd name="T0" fmla="*/ 2147483647 w 66"/>
              <a:gd name="T1" fmla="*/ 2147483647 h 98"/>
              <a:gd name="T2" fmla="*/ 2147483647 w 66"/>
              <a:gd name="T3" fmla="*/ 2147483647 h 98"/>
              <a:gd name="T4" fmla="*/ 2147483647 w 66"/>
              <a:gd name="T5" fmla="*/ 2147483647 h 98"/>
              <a:gd name="T6" fmla="*/ 2147483647 w 66"/>
              <a:gd name="T7" fmla="*/ 2147483647 h 98"/>
              <a:gd name="T8" fmla="*/ 2147483647 w 66"/>
              <a:gd name="T9" fmla="*/ 2147483647 h 98"/>
              <a:gd name="T10" fmla="*/ 2147483647 w 66"/>
              <a:gd name="T11" fmla="*/ 2147483647 h 98"/>
              <a:gd name="T12" fmla="*/ 2147483647 w 66"/>
              <a:gd name="T13" fmla="*/ 2147483647 h 98"/>
              <a:gd name="T14" fmla="*/ 2147483647 w 66"/>
              <a:gd name="T15" fmla="*/ 2147483647 h 98"/>
              <a:gd name="T16" fmla="*/ 2147483647 w 66"/>
              <a:gd name="T17" fmla="*/ 0 h 98"/>
              <a:gd name="T18" fmla="*/ 0 w 66"/>
              <a:gd name="T19" fmla="*/ 2147483647 h 98"/>
              <a:gd name="T20" fmla="*/ 2147483647 w 66"/>
              <a:gd name="T21" fmla="*/ 2147483647 h 98"/>
              <a:gd name="T22" fmla="*/ 2147483647 w 66"/>
              <a:gd name="T23" fmla="*/ 2147483647 h 98"/>
              <a:gd name="T24" fmla="*/ 2147483647 w 66"/>
              <a:gd name="T25" fmla="*/ 2147483647 h 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6" h="98">
                <a:moveTo>
                  <a:pt x="18" y="98"/>
                </a:moveTo>
                <a:lnTo>
                  <a:pt x="52" y="78"/>
                </a:lnTo>
                <a:lnTo>
                  <a:pt x="60" y="68"/>
                </a:lnTo>
                <a:lnTo>
                  <a:pt x="62" y="40"/>
                </a:lnTo>
                <a:lnTo>
                  <a:pt x="66" y="36"/>
                </a:lnTo>
                <a:lnTo>
                  <a:pt x="48" y="28"/>
                </a:lnTo>
                <a:lnTo>
                  <a:pt x="46" y="16"/>
                </a:lnTo>
                <a:lnTo>
                  <a:pt x="42" y="16"/>
                </a:lnTo>
                <a:lnTo>
                  <a:pt x="38" y="0"/>
                </a:lnTo>
                <a:lnTo>
                  <a:pt x="0" y="10"/>
                </a:lnTo>
                <a:lnTo>
                  <a:pt x="18" y="86"/>
                </a:lnTo>
                <a:lnTo>
                  <a:pt x="16" y="88"/>
                </a:lnTo>
                <a:lnTo>
                  <a:pt x="18" y="9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8" name="Freeform 634"/>
          <p:cNvSpPr>
            <a:spLocks/>
          </p:cNvSpPr>
          <p:nvPr/>
        </p:nvSpPr>
        <p:spPr bwMode="auto">
          <a:xfrm>
            <a:off x="6748463" y="4241800"/>
            <a:ext cx="809625" cy="615950"/>
          </a:xfrm>
          <a:custGeom>
            <a:avLst/>
            <a:gdLst>
              <a:gd name="T0" fmla="*/ 2147483647 w 510"/>
              <a:gd name="T1" fmla="*/ 2147483647 h 388"/>
              <a:gd name="T2" fmla="*/ 2147483647 w 510"/>
              <a:gd name="T3" fmla="*/ 2147483647 h 388"/>
              <a:gd name="T4" fmla="*/ 2147483647 w 510"/>
              <a:gd name="T5" fmla="*/ 2147483647 h 388"/>
              <a:gd name="T6" fmla="*/ 2147483647 w 510"/>
              <a:gd name="T7" fmla="*/ 2147483647 h 388"/>
              <a:gd name="T8" fmla="*/ 2147483647 w 510"/>
              <a:gd name="T9" fmla="*/ 2147483647 h 388"/>
              <a:gd name="T10" fmla="*/ 2147483647 w 510"/>
              <a:gd name="T11" fmla="*/ 2147483647 h 388"/>
              <a:gd name="T12" fmla="*/ 2147483647 w 510"/>
              <a:gd name="T13" fmla="*/ 2147483647 h 388"/>
              <a:gd name="T14" fmla="*/ 2147483647 w 510"/>
              <a:gd name="T15" fmla="*/ 2147483647 h 388"/>
              <a:gd name="T16" fmla="*/ 2147483647 w 510"/>
              <a:gd name="T17" fmla="*/ 2147483647 h 388"/>
              <a:gd name="T18" fmla="*/ 2147483647 w 510"/>
              <a:gd name="T19" fmla="*/ 2147483647 h 388"/>
              <a:gd name="T20" fmla="*/ 2147483647 w 510"/>
              <a:gd name="T21" fmla="*/ 2147483647 h 388"/>
              <a:gd name="T22" fmla="*/ 2147483647 w 510"/>
              <a:gd name="T23" fmla="*/ 2147483647 h 388"/>
              <a:gd name="T24" fmla="*/ 2147483647 w 510"/>
              <a:gd name="T25" fmla="*/ 2147483647 h 388"/>
              <a:gd name="T26" fmla="*/ 2147483647 w 510"/>
              <a:gd name="T27" fmla="*/ 2147483647 h 388"/>
              <a:gd name="T28" fmla="*/ 2147483647 w 510"/>
              <a:gd name="T29" fmla="*/ 2147483647 h 388"/>
              <a:gd name="T30" fmla="*/ 2147483647 w 510"/>
              <a:gd name="T31" fmla="*/ 2147483647 h 388"/>
              <a:gd name="T32" fmla="*/ 2147483647 w 510"/>
              <a:gd name="T33" fmla="*/ 2147483647 h 388"/>
              <a:gd name="T34" fmla="*/ 2147483647 w 510"/>
              <a:gd name="T35" fmla="*/ 2147483647 h 388"/>
              <a:gd name="T36" fmla="*/ 2147483647 w 510"/>
              <a:gd name="T37" fmla="*/ 2147483647 h 388"/>
              <a:gd name="T38" fmla="*/ 2147483647 w 510"/>
              <a:gd name="T39" fmla="*/ 2147483647 h 388"/>
              <a:gd name="T40" fmla="*/ 2147483647 w 510"/>
              <a:gd name="T41" fmla="*/ 2147483647 h 388"/>
              <a:gd name="T42" fmla="*/ 2147483647 w 510"/>
              <a:gd name="T43" fmla="*/ 2147483647 h 388"/>
              <a:gd name="T44" fmla="*/ 2147483647 w 510"/>
              <a:gd name="T45" fmla="*/ 2147483647 h 388"/>
              <a:gd name="T46" fmla="*/ 2147483647 w 510"/>
              <a:gd name="T47" fmla="*/ 2147483647 h 388"/>
              <a:gd name="T48" fmla="*/ 2147483647 w 510"/>
              <a:gd name="T49" fmla="*/ 2147483647 h 388"/>
              <a:gd name="T50" fmla="*/ 2147483647 w 510"/>
              <a:gd name="T51" fmla="*/ 2147483647 h 388"/>
              <a:gd name="T52" fmla="*/ 2147483647 w 510"/>
              <a:gd name="T53" fmla="*/ 2147483647 h 388"/>
              <a:gd name="T54" fmla="*/ 2147483647 w 510"/>
              <a:gd name="T55" fmla="*/ 2147483647 h 388"/>
              <a:gd name="T56" fmla="*/ 2147483647 w 510"/>
              <a:gd name="T57" fmla="*/ 2147483647 h 388"/>
              <a:gd name="T58" fmla="*/ 2147483647 w 510"/>
              <a:gd name="T59" fmla="*/ 2147483647 h 388"/>
              <a:gd name="T60" fmla="*/ 2147483647 w 510"/>
              <a:gd name="T61" fmla="*/ 2147483647 h 388"/>
              <a:gd name="T62" fmla="*/ 2147483647 w 510"/>
              <a:gd name="T63" fmla="*/ 2147483647 h 3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10" h="388">
                <a:moveTo>
                  <a:pt x="302" y="388"/>
                </a:moveTo>
                <a:lnTo>
                  <a:pt x="298" y="378"/>
                </a:lnTo>
                <a:lnTo>
                  <a:pt x="300" y="374"/>
                </a:lnTo>
                <a:lnTo>
                  <a:pt x="316" y="362"/>
                </a:lnTo>
                <a:lnTo>
                  <a:pt x="326" y="360"/>
                </a:lnTo>
                <a:lnTo>
                  <a:pt x="332" y="352"/>
                </a:lnTo>
                <a:lnTo>
                  <a:pt x="314" y="328"/>
                </a:lnTo>
                <a:lnTo>
                  <a:pt x="312" y="324"/>
                </a:lnTo>
                <a:lnTo>
                  <a:pt x="314" y="320"/>
                </a:lnTo>
                <a:lnTo>
                  <a:pt x="374" y="310"/>
                </a:lnTo>
                <a:lnTo>
                  <a:pt x="382" y="306"/>
                </a:lnTo>
                <a:lnTo>
                  <a:pt x="420" y="262"/>
                </a:lnTo>
                <a:lnTo>
                  <a:pt x="424" y="262"/>
                </a:lnTo>
                <a:lnTo>
                  <a:pt x="432" y="254"/>
                </a:lnTo>
                <a:lnTo>
                  <a:pt x="434" y="240"/>
                </a:lnTo>
                <a:lnTo>
                  <a:pt x="450" y="232"/>
                </a:lnTo>
                <a:lnTo>
                  <a:pt x="460" y="220"/>
                </a:lnTo>
                <a:lnTo>
                  <a:pt x="464" y="208"/>
                </a:lnTo>
                <a:lnTo>
                  <a:pt x="458" y="198"/>
                </a:lnTo>
                <a:lnTo>
                  <a:pt x="468" y="186"/>
                </a:lnTo>
                <a:lnTo>
                  <a:pt x="486" y="146"/>
                </a:lnTo>
                <a:lnTo>
                  <a:pt x="510" y="130"/>
                </a:lnTo>
                <a:lnTo>
                  <a:pt x="510" y="120"/>
                </a:lnTo>
                <a:lnTo>
                  <a:pt x="376" y="20"/>
                </a:lnTo>
                <a:lnTo>
                  <a:pt x="260" y="38"/>
                </a:lnTo>
                <a:lnTo>
                  <a:pt x="258" y="20"/>
                </a:lnTo>
                <a:lnTo>
                  <a:pt x="240" y="2"/>
                </a:lnTo>
                <a:lnTo>
                  <a:pt x="232" y="10"/>
                </a:lnTo>
                <a:lnTo>
                  <a:pt x="228" y="0"/>
                </a:lnTo>
                <a:lnTo>
                  <a:pt x="90" y="10"/>
                </a:lnTo>
                <a:lnTo>
                  <a:pt x="86" y="16"/>
                </a:lnTo>
                <a:lnTo>
                  <a:pt x="62" y="24"/>
                </a:lnTo>
                <a:lnTo>
                  <a:pt x="56" y="34"/>
                </a:lnTo>
                <a:lnTo>
                  <a:pt x="52" y="32"/>
                </a:lnTo>
                <a:lnTo>
                  <a:pt x="20" y="44"/>
                </a:lnTo>
                <a:lnTo>
                  <a:pt x="22" y="44"/>
                </a:lnTo>
                <a:lnTo>
                  <a:pt x="20" y="56"/>
                </a:lnTo>
                <a:lnTo>
                  <a:pt x="10" y="64"/>
                </a:lnTo>
                <a:lnTo>
                  <a:pt x="0" y="86"/>
                </a:lnTo>
                <a:lnTo>
                  <a:pt x="38" y="112"/>
                </a:lnTo>
                <a:lnTo>
                  <a:pt x="52" y="110"/>
                </a:lnTo>
                <a:lnTo>
                  <a:pt x="60" y="124"/>
                </a:lnTo>
                <a:lnTo>
                  <a:pt x="72" y="146"/>
                </a:lnTo>
                <a:lnTo>
                  <a:pt x="90" y="164"/>
                </a:lnTo>
                <a:lnTo>
                  <a:pt x="94" y="172"/>
                </a:lnTo>
                <a:lnTo>
                  <a:pt x="124" y="186"/>
                </a:lnTo>
                <a:lnTo>
                  <a:pt x="136" y="204"/>
                </a:lnTo>
                <a:lnTo>
                  <a:pt x="168" y="224"/>
                </a:lnTo>
                <a:lnTo>
                  <a:pt x="168" y="238"/>
                </a:lnTo>
                <a:lnTo>
                  <a:pt x="180" y="242"/>
                </a:lnTo>
                <a:lnTo>
                  <a:pt x="180" y="250"/>
                </a:lnTo>
                <a:lnTo>
                  <a:pt x="190" y="254"/>
                </a:lnTo>
                <a:lnTo>
                  <a:pt x="190" y="260"/>
                </a:lnTo>
                <a:lnTo>
                  <a:pt x="222" y="276"/>
                </a:lnTo>
                <a:lnTo>
                  <a:pt x="222" y="282"/>
                </a:lnTo>
                <a:lnTo>
                  <a:pt x="236" y="306"/>
                </a:lnTo>
                <a:lnTo>
                  <a:pt x="238" y="324"/>
                </a:lnTo>
                <a:lnTo>
                  <a:pt x="256" y="332"/>
                </a:lnTo>
                <a:lnTo>
                  <a:pt x="272" y="356"/>
                </a:lnTo>
                <a:lnTo>
                  <a:pt x="274" y="380"/>
                </a:lnTo>
                <a:lnTo>
                  <a:pt x="302" y="388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9" name="Freeform 635"/>
          <p:cNvSpPr>
            <a:spLocks/>
          </p:cNvSpPr>
          <p:nvPr/>
        </p:nvSpPr>
        <p:spPr bwMode="auto">
          <a:xfrm>
            <a:off x="7840663" y="3503613"/>
            <a:ext cx="85725" cy="196850"/>
          </a:xfrm>
          <a:custGeom>
            <a:avLst/>
            <a:gdLst>
              <a:gd name="T0" fmla="*/ 2147483647 w 54"/>
              <a:gd name="T1" fmla="*/ 2147483647 h 124"/>
              <a:gd name="T2" fmla="*/ 2147483647 w 54"/>
              <a:gd name="T3" fmla="*/ 2147483647 h 124"/>
              <a:gd name="T4" fmla="*/ 2147483647 w 54"/>
              <a:gd name="T5" fmla="*/ 2147483647 h 124"/>
              <a:gd name="T6" fmla="*/ 2147483647 w 54"/>
              <a:gd name="T7" fmla="*/ 2147483647 h 124"/>
              <a:gd name="T8" fmla="*/ 0 w 54"/>
              <a:gd name="T9" fmla="*/ 2147483647 h 124"/>
              <a:gd name="T10" fmla="*/ 2147483647 w 54"/>
              <a:gd name="T11" fmla="*/ 2147483647 h 124"/>
              <a:gd name="T12" fmla="*/ 2147483647 w 54"/>
              <a:gd name="T13" fmla="*/ 2147483647 h 124"/>
              <a:gd name="T14" fmla="*/ 2147483647 w 54"/>
              <a:gd name="T15" fmla="*/ 2147483647 h 124"/>
              <a:gd name="T16" fmla="*/ 2147483647 w 54"/>
              <a:gd name="T17" fmla="*/ 2147483647 h 124"/>
              <a:gd name="T18" fmla="*/ 2147483647 w 54"/>
              <a:gd name="T19" fmla="*/ 0 h 124"/>
              <a:gd name="T20" fmla="*/ 2147483647 w 54"/>
              <a:gd name="T21" fmla="*/ 2147483647 h 1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" h="124">
                <a:moveTo>
                  <a:pt x="10" y="18"/>
                </a:moveTo>
                <a:lnTo>
                  <a:pt x="18" y="20"/>
                </a:lnTo>
                <a:lnTo>
                  <a:pt x="18" y="30"/>
                </a:lnTo>
                <a:lnTo>
                  <a:pt x="10" y="34"/>
                </a:lnTo>
                <a:lnTo>
                  <a:pt x="0" y="88"/>
                </a:lnTo>
                <a:lnTo>
                  <a:pt x="10" y="120"/>
                </a:lnTo>
                <a:lnTo>
                  <a:pt x="16" y="124"/>
                </a:lnTo>
                <a:lnTo>
                  <a:pt x="24" y="122"/>
                </a:lnTo>
                <a:lnTo>
                  <a:pt x="28" y="116"/>
                </a:lnTo>
                <a:lnTo>
                  <a:pt x="54" y="0"/>
                </a:lnTo>
                <a:lnTo>
                  <a:pt x="10" y="1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0" name="Freeform 636"/>
          <p:cNvSpPr>
            <a:spLocks/>
          </p:cNvSpPr>
          <p:nvPr/>
        </p:nvSpPr>
        <p:spPr bwMode="auto">
          <a:xfrm>
            <a:off x="866775" y="1087438"/>
            <a:ext cx="1044575" cy="777875"/>
          </a:xfrm>
          <a:custGeom>
            <a:avLst/>
            <a:gdLst>
              <a:gd name="T0" fmla="*/ 2147483647 w 658"/>
              <a:gd name="T1" fmla="*/ 2147483647 h 490"/>
              <a:gd name="T2" fmla="*/ 2147483647 w 658"/>
              <a:gd name="T3" fmla="*/ 2147483647 h 490"/>
              <a:gd name="T4" fmla="*/ 2147483647 w 658"/>
              <a:gd name="T5" fmla="*/ 2147483647 h 490"/>
              <a:gd name="T6" fmla="*/ 2147483647 w 658"/>
              <a:gd name="T7" fmla="*/ 2147483647 h 490"/>
              <a:gd name="T8" fmla="*/ 2147483647 w 658"/>
              <a:gd name="T9" fmla="*/ 2147483647 h 490"/>
              <a:gd name="T10" fmla="*/ 2147483647 w 658"/>
              <a:gd name="T11" fmla="*/ 2147483647 h 490"/>
              <a:gd name="T12" fmla="*/ 2147483647 w 658"/>
              <a:gd name="T13" fmla="*/ 2147483647 h 490"/>
              <a:gd name="T14" fmla="*/ 2147483647 w 658"/>
              <a:gd name="T15" fmla="*/ 2147483647 h 490"/>
              <a:gd name="T16" fmla="*/ 2147483647 w 658"/>
              <a:gd name="T17" fmla="*/ 2147483647 h 490"/>
              <a:gd name="T18" fmla="*/ 2147483647 w 658"/>
              <a:gd name="T19" fmla="*/ 2147483647 h 490"/>
              <a:gd name="T20" fmla="*/ 2147483647 w 658"/>
              <a:gd name="T21" fmla="*/ 2147483647 h 490"/>
              <a:gd name="T22" fmla="*/ 2147483647 w 658"/>
              <a:gd name="T23" fmla="*/ 2147483647 h 490"/>
              <a:gd name="T24" fmla="*/ 2147483647 w 658"/>
              <a:gd name="T25" fmla="*/ 2147483647 h 490"/>
              <a:gd name="T26" fmla="*/ 2147483647 w 658"/>
              <a:gd name="T27" fmla="*/ 2147483647 h 490"/>
              <a:gd name="T28" fmla="*/ 2147483647 w 658"/>
              <a:gd name="T29" fmla="*/ 2147483647 h 490"/>
              <a:gd name="T30" fmla="*/ 2147483647 w 658"/>
              <a:gd name="T31" fmla="*/ 2147483647 h 490"/>
              <a:gd name="T32" fmla="*/ 2147483647 w 658"/>
              <a:gd name="T33" fmla="*/ 2147483647 h 490"/>
              <a:gd name="T34" fmla="*/ 2147483647 w 658"/>
              <a:gd name="T35" fmla="*/ 2147483647 h 490"/>
              <a:gd name="T36" fmla="*/ 2147483647 w 658"/>
              <a:gd name="T37" fmla="*/ 2147483647 h 490"/>
              <a:gd name="T38" fmla="*/ 2147483647 w 658"/>
              <a:gd name="T39" fmla="*/ 2147483647 h 490"/>
              <a:gd name="T40" fmla="*/ 2147483647 w 658"/>
              <a:gd name="T41" fmla="*/ 2147483647 h 490"/>
              <a:gd name="T42" fmla="*/ 2147483647 w 658"/>
              <a:gd name="T43" fmla="*/ 2147483647 h 490"/>
              <a:gd name="T44" fmla="*/ 2147483647 w 658"/>
              <a:gd name="T45" fmla="*/ 2147483647 h 490"/>
              <a:gd name="T46" fmla="*/ 2147483647 w 658"/>
              <a:gd name="T47" fmla="*/ 2147483647 h 490"/>
              <a:gd name="T48" fmla="*/ 2147483647 w 658"/>
              <a:gd name="T49" fmla="*/ 2147483647 h 490"/>
              <a:gd name="T50" fmla="*/ 2147483647 w 658"/>
              <a:gd name="T51" fmla="*/ 2147483647 h 490"/>
              <a:gd name="T52" fmla="*/ 2147483647 w 658"/>
              <a:gd name="T53" fmla="*/ 2147483647 h 490"/>
              <a:gd name="T54" fmla="*/ 2147483647 w 658"/>
              <a:gd name="T55" fmla="*/ 2147483647 h 490"/>
              <a:gd name="T56" fmla="*/ 2147483647 w 658"/>
              <a:gd name="T57" fmla="*/ 2147483647 h 490"/>
              <a:gd name="T58" fmla="*/ 2147483647 w 658"/>
              <a:gd name="T59" fmla="*/ 2147483647 h 490"/>
              <a:gd name="T60" fmla="*/ 2147483647 w 658"/>
              <a:gd name="T61" fmla="*/ 2147483647 h 490"/>
              <a:gd name="T62" fmla="*/ 2147483647 w 658"/>
              <a:gd name="T63" fmla="*/ 2147483647 h 490"/>
              <a:gd name="T64" fmla="*/ 2147483647 w 658"/>
              <a:gd name="T65" fmla="*/ 2147483647 h 490"/>
              <a:gd name="T66" fmla="*/ 2147483647 w 658"/>
              <a:gd name="T67" fmla="*/ 2147483647 h 490"/>
              <a:gd name="T68" fmla="*/ 2147483647 w 658"/>
              <a:gd name="T69" fmla="*/ 2147483647 h 490"/>
              <a:gd name="T70" fmla="*/ 2147483647 w 658"/>
              <a:gd name="T71" fmla="*/ 2147483647 h 490"/>
              <a:gd name="T72" fmla="*/ 2147483647 w 658"/>
              <a:gd name="T73" fmla="*/ 2147483647 h 490"/>
              <a:gd name="T74" fmla="*/ 2147483647 w 658"/>
              <a:gd name="T75" fmla="*/ 2147483647 h 490"/>
              <a:gd name="T76" fmla="*/ 2147483647 w 658"/>
              <a:gd name="T77" fmla="*/ 2147483647 h 490"/>
              <a:gd name="T78" fmla="*/ 2147483647 w 658"/>
              <a:gd name="T79" fmla="*/ 2147483647 h 490"/>
              <a:gd name="T80" fmla="*/ 2147483647 w 658"/>
              <a:gd name="T81" fmla="*/ 0 h 4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8" h="490">
                <a:moveTo>
                  <a:pt x="286" y="26"/>
                </a:moveTo>
                <a:lnTo>
                  <a:pt x="658" y="124"/>
                </a:lnTo>
                <a:lnTo>
                  <a:pt x="582" y="442"/>
                </a:lnTo>
                <a:lnTo>
                  <a:pt x="588" y="470"/>
                </a:lnTo>
                <a:lnTo>
                  <a:pt x="580" y="478"/>
                </a:lnTo>
                <a:lnTo>
                  <a:pt x="584" y="490"/>
                </a:lnTo>
                <a:lnTo>
                  <a:pt x="404" y="446"/>
                </a:lnTo>
                <a:lnTo>
                  <a:pt x="394" y="450"/>
                </a:lnTo>
                <a:lnTo>
                  <a:pt x="352" y="442"/>
                </a:lnTo>
                <a:lnTo>
                  <a:pt x="342" y="448"/>
                </a:lnTo>
                <a:lnTo>
                  <a:pt x="316" y="446"/>
                </a:lnTo>
                <a:lnTo>
                  <a:pt x="290" y="450"/>
                </a:lnTo>
                <a:lnTo>
                  <a:pt x="268" y="448"/>
                </a:lnTo>
                <a:lnTo>
                  <a:pt x="258" y="440"/>
                </a:lnTo>
                <a:lnTo>
                  <a:pt x="206" y="442"/>
                </a:lnTo>
                <a:lnTo>
                  <a:pt x="196" y="428"/>
                </a:lnTo>
                <a:lnTo>
                  <a:pt x="154" y="414"/>
                </a:lnTo>
                <a:lnTo>
                  <a:pt x="136" y="420"/>
                </a:lnTo>
                <a:lnTo>
                  <a:pt x="108" y="422"/>
                </a:lnTo>
                <a:lnTo>
                  <a:pt x="72" y="398"/>
                </a:lnTo>
                <a:lnTo>
                  <a:pt x="78" y="360"/>
                </a:lnTo>
                <a:lnTo>
                  <a:pt x="76" y="346"/>
                </a:lnTo>
                <a:lnTo>
                  <a:pt x="42" y="302"/>
                </a:lnTo>
                <a:lnTo>
                  <a:pt x="8" y="292"/>
                </a:lnTo>
                <a:lnTo>
                  <a:pt x="0" y="282"/>
                </a:lnTo>
                <a:lnTo>
                  <a:pt x="8" y="248"/>
                </a:lnTo>
                <a:lnTo>
                  <a:pt x="12" y="254"/>
                </a:lnTo>
                <a:lnTo>
                  <a:pt x="8" y="272"/>
                </a:lnTo>
                <a:lnTo>
                  <a:pt x="14" y="274"/>
                </a:lnTo>
                <a:lnTo>
                  <a:pt x="16" y="270"/>
                </a:lnTo>
                <a:lnTo>
                  <a:pt x="24" y="240"/>
                </a:lnTo>
                <a:lnTo>
                  <a:pt x="24" y="236"/>
                </a:lnTo>
                <a:lnTo>
                  <a:pt x="18" y="236"/>
                </a:lnTo>
                <a:lnTo>
                  <a:pt x="14" y="232"/>
                </a:lnTo>
                <a:lnTo>
                  <a:pt x="12" y="228"/>
                </a:lnTo>
                <a:lnTo>
                  <a:pt x="16" y="218"/>
                </a:lnTo>
                <a:lnTo>
                  <a:pt x="24" y="210"/>
                </a:lnTo>
                <a:lnTo>
                  <a:pt x="28" y="202"/>
                </a:lnTo>
                <a:lnTo>
                  <a:pt x="26" y="192"/>
                </a:lnTo>
                <a:lnTo>
                  <a:pt x="16" y="200"/>
                </a:lnTo>
                <a:lnTo>
                  <a:pt x="14" y="198"/>
                </a:lnTo>
                <a:lnTo>
                  <a:pt x="18" y="98"/>
                </a:lnTo>
                <a:lnTo>
                  <a:pt x="8" y="66"/>
                </a:lnTo>
                <a:lnTo>
                  <a:pt x="8" y="54"/>
                </a:lnTo>
                <a:lnTo>
                  <a:pt x="14" y="40"/>
                </a:lnTo>
                <a:lnTo>
                  <a:pt x="22" y="28"/>
                </a:lnTo>
                <a:lnTo>
                  <a:pt x="30" y="22"/>
                </a:lnTo>
                <a:lnTo>
                  <a:pt x="82" y="64"/>
                </a:lnTo>
                <a:lnTo>
                  <a:pt x="134" y="84"/>
                </a:lnTo>
                <a:lnTo>
                  <a:pt x="152" y="98"/>
                </a:lnTo>
                <a:lnTo>
                  <a:pt x="170" y="102"/>
                </a:lnTo>
                <a:lnTo>
                  <a:pt x="172" y="114"/>
                </a:lnTo>
                <a:lnTo>
                  <a:pt x="164" y="128"/>
                </a:lnTo>
                <a:lnTo>
                  <a:pt x="162" y="130"/>
                </a:lnTo>
                <a:lnTo>
                  <a:pt x="152" y="132"/>
                </a:lnTo>
                <a:lnTo>
                  <a:pt x="124" y="162"/>
                </a:lnTo>
                <a:lnTo>
                  <a:pt x="120" y="180"/>
                </a:lnTo>
                <a:lnTo>
                  <a:pt x="132" y="184"/>
                </a:lnTo>
                <a:lnTo>
                  <a:pt x="136" y="174"/>
                </a:lnTo>
                <a:lnTo>
                  <a:pt x="132" y="172"/>
                </a:lnTo>
                <a:lnTo>
                  <a:pt x="138" y="166"/>
                </a:lnTo>
                <a:lnTo>
                  <a:pt x="156" y="158"/>
                </a:lnTo>
                <a:lnTo>
                  <a:pt x="174" y="140"/>
                </a:lnTo>
                <a:lnTo>
                  <a:pt x="184" y="138"/>
                </a:lnTo>
                <a:lnTo>
                  <a:pt x="186" y="142"/>
                </a:lnTo>
                <a:lnTo>
                  <a:pt x="188" y="152"/>
                </a:lnTo>
                <a:lnTo>
                  <a:pt x="190" y="154"/>
                </a:lnTo>
                <a:lnTo>
                  <a:pt x="206" y="112"/>
                </a:lnTo>
                <a:lnTo>
                  <a:pt x="204" y="80"/>
                </a:lnTo>
                <a:lnTo>
                  <a:pt x="192" y="64"/>
                </a:lnTo>
                <a:lnTo>
                  <a:pt x="192" y="62"/>
                </a:lnTo>
                <a:lnTo>
                  <a:pt x="200" y="62"/>
                </a:lnTo>
                <a:lnTo>
                  <a:pt x="208" y="54"/>
                </a:lnTo>
                <a:lnTo>
                  <a:pt x="214" y="40"/>
                </a:lnTo>
                <a:lnTo>
                  <a:pt x="218" y="40"/>
                </a:lnTo>
                <a:lnTo>
                  <a:pt x="222" y="44"/>
                </a:lnTo>
                <a:lnTo>
                  <a:pt x="226" y="44"/>
                </a:lnTo>
                <a:lnTo>
                  <a:pt x="222" y="36"/>
                </a:lnTo>
                <a:lnTo>
                  <a:pt x="210" y="28"/>
                </a:lnTo>
                <a:lnTo>
                  <a:pt x="200" y="26"/>
                </a:lnTo>
                <a:lnTo>
                  <a:pt x="196" y="14"/>
                </a:lnTo>
                <a:lnTo>
                  <a:pt x="194" y="0"/>
                </a:lnTo>
                <a:lnTo>
                  <a:pt x="286" y="2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1" name="Freeform 637"/>
          <p:cNvSpPr>
            <a:spLocks/>
          </p:cNvSpPr>
          <p:nvPr/>
        </p:nvSpPr>
        <p:spPr bwMode="auto">
          <a:xfrm>
            <a:off x="6646863" y="3313113"/>
            <a:ext cx="1241425" cy="677862"/>
          </a:xfrm>
          <a:custGeom>
            <a:avLst/>
            <a:gdLst>
              <a:gd name="T0" fmla="*/ 2147483647 w 782"/>
              <a:gd name="T1" fmla="*/ 2147483647 h 427"/>
              <a:gd name="T2" fmla="*/ 2147483647 w 782"/>
              <a:gd name="T3" fmla="*/ 2147483647 h 427"/>
              <a:gd name="T4" fmla="*/ 2147483647 w 782"/>
              <a:gd name="T5" fmla="*/ 2147483647 h 427"/>
              <a:gd name="T6" fmla="*/ 2147483647 w 782"/>
              <a:gd name="T7" fmla="*/ 2147483647 h 427"/>
              <a:gd name="T8" fmla="*/ 2147483647 w 782"/>
              <a:gd name="T9" fmla="*/ 2147483647 h 427"/>
              <a:gd name="T10" fmla="*/ 2147483647 w 782"/>
              <a:gd name="T11" fmla="*/ 2147483647 h 427"/>
              <a:gd name="T12" fmla="*/ 2147483647 w 782"/>
              <a:gd name="T13" fmla="*/ 2147483647 h 427"/>
              <a:gd name="T14" fmla="*/ 2147483647 w 782"/>
              <a:gd name="T15" fmla="*/ 2147483647 h 427"/>
              <a:gd name="T16" fmla="*/ 2147483647 w 782"/>
              <a:gd name="T17" fmla="*/ 2147483647 h 427"/>
              <a:gd name="T18" fmla="*/ 2147483647 w 782"/>
              <a:gd name="T19" fmla="*/ 2147483647 h 427"/>
              <a:gd name="T20" fmla="*/ 2147483647 w 782"/>
              <a:gd name="T21" fmla="*/ 2147483647 h 427"/>
              <a:gd name="T22" fmla="*/ 2147483647 w 782"/>
              <a:gd name="T23" fmla="*/ 2147483647 h 427"/>
              <a:gd name="T24" fmla="*/ 2147483647 w 782"/>
              <a:gd name="T25" fmla="*/ 2147483647 h 427"/>
              <a:gd name="T26" fmla="*/ 2147483647 w 782"/>
              <a:gd name="T27" fmla="*/ 2147483647 h 427"/>
              <a:gd name="T28" fmla="*/ 2147483647 w 782"/>
              <a:gd name="T29" fmla="*/ 2147483647 h 427"/>
              <a:gd name="T30" fmla="*/ 2147483647 w 782"/>
              <a:gd name="T31" fmla="*/ 2147483647 h 427"/>
              <a:gd name="T32" fmla="*/ 2147483647 w 782"/>
              <a:gd name="T33" fmla="*/ 2147483647 h 427"/>
              <a:gd name="T34" fmla="*/ 2147483647 w 782"/>
              <a:gd name="T35" fmla="*/ 2147483647 h 427"/>
              <a:gd name="T36" fmla="*/ 2147483647 w 782"/>
              <a:gd name="T37" fmla="*/ 2147483647 h 427"/>
              <a:gd name="T38" fmla="*/ 2147483647 w 782"/>
              <a:gd name="T39" fmla="*/ 2147483647 h 427"/>
              <a:gd name="T40" fmla="*/ 2147483647 w 782"/>
              <a:gd name="T41" fmla="*/ 2147483647 h 427"/>
              <a:gd name="T42" fmla="*/ 2147483647 w 782"/>
              <a:gd name="T43" fmla="*/ 2147483647 h 427"/>
              <a:gd name="T44" fmla="*/ 2147483647 w 782"/>
              <a:gd name="T45" fmla="*/ 2147483647 h 427"/>
              <a:gd name="T46" fmla="*/ 2147483647 w 782"/>
              <a:gd name="T47" fmla="*/ 2147483647 h 427"/>
              <a:gd name="T48" fmla="*/ 2147483647 w 782"/>
              <a:gd name="T49" fmla="*/ 2147483647 h 427"/>
              <a:gd name="T50" fmla="*/ 2147483647 w 782"/>
              <a:gd name="T51" fmla="*/ 2147483647 h 427"/>
              <a:gd name="T52" fmla="*/ 2147483647 w 782"/>
              <a:gd name="T53" fmla="*/ 2147483647 h 427"/>
              <a:gd name="T54" fmla="*/ 2147483647 w 782"/>
              <a:gd name="T55" fmla="*/ 2147483647 h 427"/>
              <a:gd name="T56" fmla="*/ 2147483647 w 782"/>
              <a:gd name="T57" fmla="*/ 2147483647 h 427"/>
              <a:gd name="T58" fmla="*/ 2147483647 w 782"/>
              <a:gd name="T59" fmla="*/ 2147483647 h 427"/>
              <a:gd name="T60" fmla="*/ 2147483647 w 782"/>
              <a:gd name="T61" fmla="*/ 2147483647 h 427"/>
              <a:gd name="T62" fmla="*/ 2147483647 w 782"/>
              <a:gd name="T63" fmla="*/ 2147483647 h 427"/>
              <a:gd name="T64" fmla="*/ 2147483647 w 782"/>
              <a:gd name="T65" fmla="*/ 2147483647 h 427"/>
              <a:gd name="T66" fmla="*/ 2147483647 w 782"/>
              <a:gd name="T67" fmla="*/ 2147483647 h 427"/>
              <a:gd name="T68" fmla="*/ 2147483647 w 782"/>
              <a:gd name="T69" fmla="*/ 2147483647 h 427"/>
              <a:gd name="T70" fmla="*/ 2147483647 w 782"/>
              <a:gd name="T71" fmla="*/ 2147483647 h 427"/>
              <a:gd name="T72" fmla="*/ 2147483647 w 782"/>
              <a:gd name="T73" fmla="*/ 2147483647 h 427"/>
              <a:gd name="T74" fmla="*/ 2147483647 w 782"/>
              <a:gd name="T75" fmla="*/ 2147483647 h 427"/>
              <a:gd name="T76" fmla="*/ 2147483647 w 782"/>
              <a:gd name="T77" fmla="*/ 2147483647 h 427"/>
              <a:gd name="T78" fmla="*/ 2147483647 w 782"/>
              <a:gd name="T79" fmla="*/ 2147483647 h 427"/>
              <a:gd name="T80" fmla="*/ 2147483647 w 782"/>
              <a:gd name="T81" fmla="*/ 2147483647 h 427"/>
              <a:gd name="T82" fmla="*/ 2147483647 w 782"/>
              <a:gd name="T83" fmla="*/ 2147483647 h 427"/>
              <a:gd name="T84" fmla="*/ 2147483647 w 782"/>
              <a:gd name="T85" fmla="*/ 2147483647 h 427"/>
              <a:gd name="T86" fmla="*/ 2147483647 w 782"/>
              <a:gd name="T87" fmla="*/ 2147483647 h 427"/>
              <a:gd name="T88" fmla="*/ 2147483647 w 782"/>
              <a:gd name="T89" fmla="*/ 2147483647 h 427"/>
              <a:gd name="T90" fmla="*/ 2147483647 w 782"/>
              <a:gd name="T91" fmla="*/ 2147483647 h 42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82" h="427">
                <a:moveTo>
                  <a:pt x="704" y="317"/>
                </a:moveTo>
                <a:lnTo>
                  <a:pt x="202" y="401"/>
                </a:lnTo>
                <a:lnTo>
                  <a:pt x="0" y="427"/>
                </a:lnTo>
                <a:lnTo>
                  <a:pt x="54" y="411"/>
                </a:lnTo>
                <a:lnTo>
                  <a:pt x="60" y="397"/>
                </a:lnTo>
                <a:lnTo>
                  <a:pt x="78" y="389"/>
                </a:lnTo>
                <a:lnTo>
                  <a:pt x="78" y="377"/>
                </a:lnTo>
                <a:lnTo>
                  <a:pt x="92" y="369"/>
                </a:lnTo>
                <a:lnTo>
                  <a:pt x="90" y="357"/>
                </a:lnTo>
                <a:lnTo>
                  <a:pt x="156" y="297"/>
                </a:lnTo>
                <a:lnTo>
                  <a:pt x="160" y="299"/>
                </a:lnTo>
                <a:lnTo>
                  <a:pt x="156" y="305"/>
                </a:lnTo>
                <a:lnTo>
                  <a:pt x="162" y="309"/>
                </a:lnTo>
                <a:lnTo>
                  <a:pt x="164" y="317"/>
                </a:lnTo>
                <a:lnTo>
                  <a:pt x="174" y="325"/>
                </a:lnTo>
                <a:lnTo>
                  <a:pt x="196" y="333"/>
                </a:lnTo>
                <a:lnTo>
                  <a:pt x="216" y="321"/>
                </a:lnTo>
                <a:lnTo>
                  <a:pt x="220" y="313"/>
                </a:lnTo>
                <a:lnTo>
                  <a:pt x="236" y="323"/>
                </a:lnTo>
                <a:lnTo>
                  <a:pt x="266" y="309"/>
                </a:lnTo>
                <a:lnTo>
                  <a:pt x="270" y="305"/>
                </a:lnTo>
                <a:lnTo>
                  <a:pt x="266" y="299"/>
                </a:lnTo>
                <a:lnTo>
                  <a:pt x="268" y="295"/>
                </a:lnTo>
                <a:lnTo>
                  <a:pt x="280" y="299"/>
                </a:lnTo>
                <a:lnTo>
                  <a:pt x="300" y="285"/>
                </a:lnTo>
                <a:lnTo>
                  <a:pt x="308" y="289"/>
                </a:lnTo>
                <a:lnTo>
                  <a:pt x="324" y="273"/>
                </a:lnTo>
                <a:lnTo>
                  <a:pt x="320" y="269"/>
                </a:lnTo>
                <a:lnTo>
                  <a:pt x="328" y="259"/>
                </a:lnTo>
                <a:lnTo>
                  <a:pt x="320" y="254"/>
                </a:lnTo>
                <a:lnTo>
                  <a:pt x="342" y="208"/>
                </a:lnTo>
                <a:lnTo>
                  <a:pt x="346" y="188"/>
                </a:lnTo>
                <a:lnTo>
                  <a:pt x="356" y="174"/>
                </a:lnTo>
                <a:lnTo>
                  <a:pt x="354" y="168"/>
                </a:lnTo>
                <a:lnTo>
                  <a:pt x="362" y="152"/>
                </a:lnTo>
                <a:lnTo>
                  <a:pt x="364" y="130"/>
                </a:lnTo>
                <a:lnTo>
                  <a:pt x="374" y="132"/>
                </a:lnTo>
                <a:lnTo>
                  <a:pt x="380" y="142"/>
                </a:lnTo>
                <a:lnTo>
                  <a:pt x="402" y="146"/>
                </a:lnTo>
                <a:lnTo>
                  <a:pt x="422" y="88"/>
                </a:lnTo>
                <a:lnTo>
                  <a:pt x="436" y="94"/>
                </a:lnTo>
                <a:lnTo>
                  <a:pt x="444" y="72"/>
                </a:lnTo>
                <a:lnTo>
                  <a:pt x="448" y="74"/>
                </a:lnTo>
                <a:lnTo>
                  <a:pt x="456" y="66"/>
                </a:lnTo>
                <a:lnTo>
                  <a:pt x="470" y="40"/>
                </a:lnTo>
                <a:lnTo>
                  <a:pt x="472" y="0"/>
                </a:lnTo>
                <a:lnTo>
                  <a:pt x="526" y="30"/>
                </a:lnTo>
                <a:lnTo>
                  <a:pt x="532" y="6"/>
                </a:lnTo>
                <a:lnTo>
                  <a:pt x="550" y="6"/>
                </a:lnTo>
                <a:lnTo>
                  <a:pt x="562" y="14"/>
                </a:lnTo>
                <a:lnTo>
                  <a:pt x="558" y="26"/>
                </a:lnTo>
                <a:lnTo>
                  <a:pt x="566" y="32"/>
                </a:lnTo>
                <a:lnTo>
                  <a:pt x="584" y="34"/>
                </a:lnTo>
                <a:lnTo>
                  <a:pt x="590" y="40"/>
                </a:lnTo>
                <a:lnTo>
                  <a:pt x="600" y="44"/>
                </a:lnTo>
                <a:lnTo>
                  <a:pt x="606" y="46"/>
                </a:lnTo>
                <a:lnTo>
                  <a:pt x="610" y="52"/>
                </a:lnTo>
                <a:lnTo>
                  <a:pt x="614" y="68"/>
                </a:lnTo>
                <a:lnTo>
                  <a:pt x="606" y="72"/>
                </a:lnTo>
                <a:lnTo>
                  <a:pt x="606" y="86"/>
                </a:lnTo>
                <a:lnTo>
                  <a:pt x="600" y="92"/>
                </a:lnTo>
                <a:lnTo>
                  <a:pt x="596" y="104"/>
                </a:lnTo>
                <a:lnTo>
                  <a:pt x="598" y="108"/>
                </a:lnTo>
                <a:lnTo>
                  <a:pt x="602" y="114"/>
                </a:lnTo>
                <a:lnTo>
                  <a:pt x="634" y="122"/>
                </a:lnTo>
                <a:lnTo>
                  <a:pt x="654" y="136"/>
                </a:lnTo>
                <a:lnTo>
                  <a:pt x="698" y="144"/>
                </a:lnTo>
                <a:lnTo>
                  <a:pt x="708" y="154"/>
                </a:lnTo>
                <a:lnTo>
                  <a:pt x="712" y="166"/>
                </a:lnTo>
                <a:lnTo>
                  <a:pt x="712" y="188"/>
                </a:lnTo>
                <a:lnTo>
                  <a:pt x="706" y="192"/>
                </a:lnTo>
                <a:lnTo>
                  <a:pt x="710" y="208"/>
                </a:lnTo>
                <a:lnTo>
                  <a:pt x="720" y="212"/>
                </a:lnTo>
                <a:lnTo>
                  <a:pt x="730" y="226"/>
                </a:lnTo>
                <a:lnTo>
                  <a:pt x="724" y="226"/>
                </a:lnTo>
                <a:lnTo>
                  <a:pt x="716" y="232"/>
                </a:lnTo>
                <a:lnTo>
                  <a:pt x="718" y="238"/>
                </a:lnTo>
                <a:lnTo>
                  <a:pt x="724" y="248"/>
                </a:lnTo>
                <a:lnTo>
                  <a:pt x="734" y="252"/>
                </a:lnTo>
                <a:lnTo>
                  <a:pt x="738" y="258"/>
                </a:lnTo>
                <a:lnTo>
                  <a:pt x="730" y="263"/>
                </a:lnTo>
                <a:lnTo>
                  <a:pt x="712" y="267"/>
                </a:lnTo>
                <a:lnTo>
                  <a:pt x="712" y="277"/>
                </a:lnTo>
                <a:lnTo>
                  <a:pt x="724" y="281"/>
                </a:lnTo>
                <a:lnTo>
                  <a:pt x="734" y="283"/>
                </a:lnTo>
                <a:lnTo>
                  <a:pt x="738" y="277"/>
                </a:lnTo>
                <a:lnTo>
                  <a:pt x="742" y="275"/>
                </a:lnTo>
                <a:lnTo>
                  <a:pt x="774" y="277"/>
                </a:lnTo>
                <a:lnTo>
                  <a:pt x="782" y="301"/>
                </a:lnTo>
                <a:lnTo>
                  <a:pt x="704" y="317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3" name="Freeform 639"/>
          <p:cNvSpPr>
            <a:spLocks/>
          </p:cNvSpPr>
          <p:nvPr/>
        </p:nvSpPr>
        <p:spPr bwMode="auto">
          <a:xfrm>
            <a:off x="3575050" y="1570038"/>
            <a:ext cx="1044575" cy="660400"/>
          </a:xfrm>
          <a:custGeom>
            <a:avLst/>
            <a:gdLst>
              <a:gd name="T0" fmla="*/ 2147483647 w 658"/>
              <a:gd name="T1" fmla="*/ 2147483647 h 416"/>
              <a:gd name="T2" fmla="*/ 2147483647 w 658"/>
              <a:gd name="T3" fmla="*/ 2147483647 h 416"/>
              <a:gd name="T4" fmla="*/ 2147483647 w 658"/>
              <a:gd name="T5" fmla="*/ 0 h 416"/>
              <a:gd name="T6" fmla="*/ 0 w 658"/>
              <a:gd name="T7" fmla="*/ 2147483647 h 416"/>
              <a:gd name="T8" fmla="*/ 2147483647 w 658"/>
              <a:gd name="T9" fmla="*/ 2147483647 h 416"/>
              <a:gd name="T10" fmla="*/ 2147483647 w 658"/>
              <a:gd name="T11" fmla="*/ 2147483647 h 416"/>
              <a:gd name="T12" fmla="*/ 2147483647 w 658"/>
              <a:gd name="T13" fmla="*/ 2147483647 h 416"/>
              <a:gd name="T14" fmla="*/ 2147483647 w 658"/>
              <a:gd name="T15" fmla="*/ 2147483647 h 416"/>
              <a:gd name="T16" fmla="*/ 2147483647 w 658"/>
              <a:gd name="T17" fmla="*/ 2147483647 h 416"/>
              <a:gd name="T18" fmla="*/ 2147483647 w 658"/>
              <a:gd name="T19" fmla="*/ 2147483647 h 416"/>
              <a:gd name="T20" fmla="*/ 2147483647 w 658"/>
              <a:gd name="T21" fmla="*/ 2147483647 h 416"/>
              <a:gd name="T22" fmla="*/ 2147483647 w 658"/>
              <a:gd name="T23" fmla="*/ 2147483647 h 416"/>
              <a:gd name="T24" fmla="*/ 2147483647 w 658"/>
              <a:gd name="T25" fmla="*/ 2147483647 h 416"/>
              <a:gd name="T26" fmla="*/ 2147483647 w 658"/>
              <a:gd name="T27" fmla="*/ 2147483647 h 416"/>
              <a:gd name="T28" fmla="*/ 2147483647 w 658"/>
              <a:gd name="T29" fmla="*/ 2147483647 h 416"/>
              <a:gd name="T30" fmla="*/ 2147483647 w 658"/>
              <a:gd name="T31" fmla="*/ 2147483647 h 416"/>
              <a:gd name="T32" fmla="*/ 2147483647 w 658"/>
              <a:gd name="T33" fmla="*/ 2147483647 h 416"/>
              <a:gd name="T34" fmla="*/ 2147483647 w 658"/>
              <a:gd name="T35" fmla="*/ 2147483647 h 41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58" h="416">
                <a:moveTo>
                  <a:pt x="590" y="34"/>
                </a:moveTo>
                <a:lnTo>
                  <a:pt x="260" y="18"/>
                </a:lnTo>
                <a:lnTo>
                  <a:pt x="36" y="0"/>
                </a:lnTo>
                <a:lnTo>
                  <a:pt x="0" y="378"/>
                </a:lnTo>
                <a:lnTo>
                  <a:pt x="620" y="414"/>
                </a:lnTo>
                <a:lnTo>
                  <a:pt x="658" y="416"/>
                </a:lnTo>
                <a:lnTo>
                  <a:pt x="656" y="368"/>
                </a:lnTo>
                <a:lnTo>
                  <a:pt x="646" y="352"/>
                </a:lnTo>
                <a:lnTo>
                  <a:pt x="638" y="326"/>
                </a:lnTo>
                <a:lnTo>
                  <a:pt x="644" y="292"/>
                </a:lnTo>
                <a:lnTo>
                  <a:pt x="640" y="290"/>
                </a:lnTo>
                <a:lnTo>
                  <a:pt x="636" y="206"/>
                </a:lnTo>
                <a:lnTo>
                  <a:pt x="614" y="136"/>
                </a:lnTo>
                <a:lnTo>
                  <a:pt x="614" y="86"/>
                </a:lnTo>
                <a:lnTo>
                  <a:pt x="618" y="72"/>
                </a:lnTo>
                <a:lnTo>
                  <a:pt x="608" y="34"/>
                </a:lnTo>
                <a:lnTo>
                  <a:pt x="590" y="3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4" name="Freeform 640"/>
          <p:cNvSpPr>
            <a:spLocks/>
          </p:cNvSpPr>
          <p:nvPr/>
        </p:nvSpPr>
        <p:spPr bwMode="auto">
          <a:xfrm>
            <a:off x="1003300" y="2535238"/>
            <a:ext cx="1019175" cy="1573212"/>
          </a:xfrm>
          <a:custGeom>
            <a:avLst/>
            <a:gdLst>
              <a:gd name="T0" fmla="*/ 2147483647 w 642"/>
              <a:gd name="T1" fmla="*/ 2147483647 h 991"/>
              <a:gd name="T2" fmla="*/ 0 w 642"/>
              <a:gd name="T3" fmla="*/ 2147483647 h 991"/>
              <a:gd name="T4" fmla="*/ 2147483647 w 642"/>
              <a:gd name="T5" fmla="*/ 0 h 991"/>
              <a:gd name="T6" fmla="*/ 2147483647 w 642"/>
              <a:gd name="T7" fmla="*/ 2147483647 h 991"/>
              <a:gd name="T8" fmla="*/ 2147483647 w 642"/>
              <a:gd name="T9" fmla="*/ 2147483647 h 991"/>
              <a:gd name="T10" fmla="*/ 2147483647 w 642"/>
              <a:gd name="T11" fmla="*/ 2147483647 h 991"/>
              <a:gd name="T12" fmla="*/ 2147483647 w 642"/>
              <a:gd name="T13" fmla="*/ 2147483647 h 991"/>
              <a:gd name="T14" fmla="*/ 2147483647 w 642"/>
              <a:gd name="T15" fmla="*/ 2147483647 h 991"/>
              <a:gd name="T16" fmla="*/ 2147483647 w 642"/>
              <a:gd name="T17" fmla="*/ 2147483647 h 991"/>
              <a:gd name="T18" fmla="*/ 2147483647 w 642"/>
              <a:gd name="T19" fmla="*/ 2147483647 h 991"/>
              <a:gd name="T20" fmla="*/ 2147483647 w 642"/>
              <a:gd name="T21" fmla="*/ 2147483647 h 991"/>
              <a:gd name="T22" fmla="*/ 2147483647 w 642"/>
              <a:gd name="T23" fmla="*/ 2147483647 h 991"/>
              <a:gd name="T24" fmla="*/ 2147483647 w 642"/>
              <a:gd name="T25" fmla="*/ 2147483647 h 991"/>
              <a:gd name="T26" fmla="*/ 2147483647 w 642"/>
              <a:gd name="T27" fmla="*/ 2147483647 h 991"/>
              <a:gd name="T28" fmla="*/ 2147483647 w 642"/>
              <a:gd name="T29" fmla="*/ 2147483647 h 991"/>
              <a:gd name="T30" fmla="*/ 2147483647 w 642"/>
              <a:gd name="T31" fmla="*/ 2147483647 h 991"/>
              <a:gd name="T32" fmla="*/ 2147483647 w 642"/>
              <a:gd name="T33" fmla="*/ 2147483647 h 991"/>
              <a:gd name="T34" fmla="*/ 2147483647 w 642"/>
              <a:gd name="T35" fmla="*/ 2147483647 h 991"/>
              <a:gd name="T36" fmla="*/ 2147483647 w 642"/>
              <a:gd name="T37" fmla="*/ 2147483647 h 991"/>
              <a:gd name="T38" fmla="*/ 2147483647 w 642"/>
              <a:gd name="T39" fmla="*/ 2147483647 h 99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2" h="991">
                <a:moveTo>
                  <a:pt x="330" y="877"/>
                </a:moveTo>
                <a:lnTo>
                  <a:pt x="0" y="370"/>
                </a:lnTo>
                <a:lnTo>
                  <a:pt x="100" y="0"/>
                </a:lnTo>
                <a:lnTo>
                  <a:pt x="370" y="68"/>
                </a:lnTo>
                <a:lnTo>
                  <a:pt x="642" y="130"/>
                </a:lnTo>
                <a:lnTo>
                  <a:pt x="496" y="853"/>
                </a:lnTo>
                <a:lnTo>
                  <a:pt x="484" y="869"/>
                </a:lnTo>
                <a:lnTo>
                  <a:pt x="478" y="871"/>
                </a:lnTo>
                <a:lnTo>
                  <a:pt x="470" y="869"/>
                </a:lnTo>
                <a:lnTo>
                  <a:pt x="462" y="853"/>
                </a:lnTo>
                <a:lnTo>
                  <a:pt x="454" y="853"/>
                </a:lnTo>
                <a:lnTo>
                  <a:pt x="444" y="847"/>
                </a:lnTo>
                <a:lnTo>
                  <a:pt x="428" y="859"/>
                </a:lnTo>
                <a:lnTo>
                  <a:pt x="422" y="869"/>
                </a:lnTo>
                <a:lnTo>
                  <a:pt x="426" y="879"/>
                </a:lnTo>
                <a:lnTo>
                  <a:pt x="418" y="897"/>
                </a:lnTo>
                <a:lnTo>
                  <a:pt x="416" y="971"/>
                </a:lnTo>
                <a:lnTo>
                  <a:pt x="410" y="973"/>
                </a:lnTo>
                <a:lnTo>
                  <a:pt x="406" y="991"/>
                </a:lnTo>
                <a:lnTo>
                  <a:pt x="330" y="877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5" name="Freeform 641"/>
          <p:cNvSpPr>
            <a:spLocks/>
          </p:cNvSpPr>
          <p:nvPr/>
        </p:nvSpPr>
        <p:spPr bwMode="auto">
          <a:xfrm>
            <a:off x="2428875" y="2227263"/>
            <a:ext cx="1127125" cy="933450"/>
          </a:xfrm>
          <a:custGeom>
            <a:avLst/>
            <a:gdLst>
              <a:gd name="T0" fmla="*/ 2147483647 w 710"/>
              <a:gd name="T1" fmla="*/ 2147483647 h 588"/>
              <a:gd name="T2" fmla="*/ 2147483647 w 710"/>
              <a:gd name="T3" fmla="*/ 0 h 588"/>
              <a:gd name="T4" fmla="*/ 0 w 710"/>
              <a:gd name="T5" fmla="*/ 2147483647 h 588"/>
              <a:gd name="T6" fmla="*/ 2147483647 w 710"/>
              <a:gd name="T7" fmla="*/ 2147483647 h 588"/>
              <a:gd name="T8" fmla="*/ 2147483647 w 710"/>
              <a:gd name="T9" fmla="*/ 2147483647 h 588"/>
              <a:gd name="T10" fmla="*/ 2147483647 w 710"/>
              <a:gd name="T11" fmla="*/ 2147483647 h 588"/>
              <a:gd name="T12" fmla="*/ 2147483647 w 710"/>
              <a:gd name="T13" fmla="*/ 2147483647 h 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10" h="588">
                <a:moveTo>
                  <a:pt x="630" y="74"/>
                </a:moveTo>
                <a:lnTo>
                  <a:pt x="86" y="0"/>
                </a:lnTo>
                <a:lnTo>
                  <a:pt x="0" y="500"/>
                </a:lnTo>
                <a:lnTo>
                  <a:pt x="188" y="530"/>
                </a:lnTo>
                <a:lnTo>
                  <a:pt x="662" y="588"/>
                </a:lnTo>
                <a:lnTo>
                  <a:pt x="710" y="82"/>
                </a:lnTo>
                <a:lnTo>
                  <a:pt x="630" y="7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6" name="Freeform 642"/>
          <p:cNvSpPr>
            <a:spLocks/>
          </p:cNvSpPr>
          <p:nvPr/>
        </p:nvSpPr>
        <p:spPr bwMode="auto">
          <a:xfrm>
            <a:off x="8196263" y="1436688"/>
            <a:ext cx="600075" cy="917575"/>
          </a:xfrm>
          <a:custGeom>
            <a:avLst/>
            <a:gdLst>
              <a:gd name="T0" fmla="*/ 0 w 378"/>
              <a:gd name="T1" fmla="*/ 2147483647 h 578"/>
              <a:gd name="T2" fmla="*/ 2147483647 w 378"/>
              <a:gd name="T3" fmla="*/ 2147483647 h 578"/>
              <a:gd name="T4" fmla="*/ 2147483647 w 378"/>
              <a:gd name="T5" fmla="*/ 2147483647 h 578"/>
              <a:gd name="T6" fmla="*/ 2147483647 w 378"/>
              <a:gd name="T7" fmla="*/ 2147483647 h 578"/>
              <a:gd name="T8" fmla="*/ 2147483647 w 378"/>
              <a:gd name="T9" fmla="*/ 2147483647 h 578"/>
              <a:gd name="T10" fmla="*/ 2147483647 w 378"/>
              <a:gd name="T11" fmla="*/ 2147483647 h 578"/>
              <a:gd name="T12" fmla="*/ 2147483647 w 378"/>
              <a:gd name="T13" fmla="*/ 2147483647 h 578"/>
              <a:gd name="T14" fmla="*/ 2147483647 w 378"/>
              <a:gd name="T15" fmla="*/ 2147483647 h 578"/>
              <a:gd name="T16" fmla="*/ 2147483647 w 378"/>
              <a:gd name="T17" fmla="*/ 2147483647 h 578"/>
              <a:gd name="T18" fmla="*/ 2147483647 w 378"/>
              <a:gd name="T19" fmla="*/ 2147483647 h 578"/>
              <a:gd name="T20" fmla="*/ 2147483647 w 378"/>
              <a:gd name="T21" fmla="*/ 0 h 578"/>
              <a:gd name="T22" fmla="*/ 2147483647 w 378"/>
              <a:gd name="T23" fmla="*/ 2147483647 h 578"/>
              <a:gd name="T24" fmla="*/ 2147483647 w 378"/>
              <a:gd name="T25" fmla="*/ 2147483647 h 578"/>
              <a:gd name="T26" fmla="*/ 2147483647 w 378"/>
              <a:gd name="T27" fmla="*/ 2147483647 h 578"/>
              <a:gd name="T28" fmla="*/ 2147483647 w 378"/>
              <a:gd name="T29" fmla="*/ 2147483647 h 578"/>
              <a:gd name="T30" fmla="*/ 2147483647 w 378"/>
              <a:gd name="T31" fmla="*/ 2147483647 h 578"/>
              <a:gd name="T32" fmla="*/ 2147483647 w 378"/>
              <a:gd name="T33" fmla="*/ 2147483647 h 578"/>
              <a:gd name="T34" fmla="*/ 2147483647 w 378"/>
              <a:gd name="T35" fmla="*/ 2147483647 h 578"/>
              <a:gd name="T36" fmla="*/ 2147483647 w 378"/>
              <a:gd name="T37" fmla="*/ 2147483647 h 578"/>
              <a:gd name="T38" fmla="*/ 2147483647 w 378"/>
              <a:gd name="T39" fmla="*/ 2147483647 h 578"/>
              <a:gd name="T40" fmla="*/ 2147483647 w 378"/>
              <a:gd name="T41" fmla="*/ 2147483647 h 578"/>
              <a:gd name="T42" fmla="*/ 2147483647 w 378"/>
              <a:gd name="T43" fmla="*/ 2147483647 h 578"/>
              <a:gd name="T44" fmla="*/ 2147483647 w 378"/>
              <a:gd name="T45" fmla="*/ 2147483647 h 578"/>
              <a:gd name="T46" fmla="*/ 2147483647 w 378"/>
              <a:gd name="T47" fmla="*/ 2147483647 h 578"/>
              <a:gd name="T48" fmla="*/ 2147483647 w 378"/>
              <a:gd name="T49" fmla="*/ 2147483647 h 578"/>
              <a:gd name="T50" fmla="*/ 2147483647 w 378"/>
              <a:gd name="T51" fmla="*/ 2147483647 h 578"/>
              <a:gd name="T52" fmla="*/ 2147483647 w 378"/>
              <a:gd name="T53" fmla="*/ 2147483647 h 578"/>
              <a:gd name="T54" fmla="*/ 2147483647 w 378"/>
              <a:gd name="T55" fmla="*/ 2147483647 h 578"/>
              <a:gd name="T56" fmla="*/ 2147483647 w 378"/>
              <a:gd name="T57" fmla="*/ 2147483647 h 578"/>
              <a:gd name="T58" fmla="*/ 2147483647 w 378"/>
              <a:gd name="T59" fmla="*/ 2147483647 h 578"/>
              <a:gd name="T60" fmla="*/ 2147483647 w 378"/>
              <a:gd name="T61" fmla="*/ 2147483647 h 578"/>
              <a:gd name="T62" fmla="*/ 2147483647 w 378"/>
              <a:gd name="T63" fmla="*/ 2147483647 h 578"/>
              <a:gd name="T64" fmla="*/ 2147483647 w 378"/>
              <a:gd name="T65" fmla="*/ 2147483647 h 578"/>
              <a:gd name="T66" fmla="*/ 2147483647 w 378"/>
              <a:gd name="T67" fmla="*/ 2147483647 h 578"/>
              <a:gd name="T68" fmla="*/ 2147483647 w 378"/>
              <a:gd name="T69" fmla="*/ 2147483647 h 578"/>
              <a:gd name="T70" fmla="*/ 2147483647 w 378"/>
              <a:gd name="T71" fmla="*/ 2147483647 h 578"/>
              <a:gd name="T72" fmla="*/ 2147483647 w 378"/>
              <a:gd name="T73" fmla="*/ 2147483647 h 578"/>
              <a:gd name="T74" fmla="*/ 2147483647 w 378"/>
              <a:gd name="T75" fmla="*/ 2147483647 h 578"/>
              <a:gd name="T76" fmla="*/ 2147483647 w 378"/>
              <a:gd name="T77" fmla="*/ 2147483647 h 578"/>
              <a:gd name="T78" fmla="*/ 2147483647 w 378"/>
              <a:gd name="T79" fmla="*/ 2147483647 h 578"/>
              <a:gd name="T80" fmla="*/ 2147483647 w 378"/>
              <a:gd name="T81" fmla="*/ 2147483647 h 57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78" h="578">
                <a:moveTo>
                  <a:pt x="36" y="430"/>
                </a:moveTo>
                <a:lnTo>
                  <a:pt x="0" y="318"/>
                </a:lnTo>
                <a:lnTo>
                  <a:pt x="12" y="308"/>
                </a:lnTo>
                <a:lnTo>
                  <a:pt x="30" y="312"/>
                </a:lnTo>
                <a:lnTo>
                  <a:pt x="28" y="302"/>
                </a:lnTo>
                <a:lnTo>
                  <a:pt x="30" y="300"/>
                </a:lnTo>
                <a:lnTo>
                  <a:pt x="42" y="302"/>
                </a:lnTo>
                <a:lnTo>
                  <a:pt x="42" y="298"/>
                </a:lnTo>
                <a:lnTo>
                  <a:pt x="36" y="288"/>
                </a:lnTo>
                <a:lnTo>
                  <a:pt x="36" y="280"/>
                </a:lnTo>
                <a:lnTo>
                  <a:pt x="48" y="262"/>
                </a:lnTo>
                <a:lnTo>
                  <a:pt x="50" y="256"/>
                </a:lnTo>
                <a:lnTo>
                  <a:pt x="44" y="102"/>
                </a:lnTo>
                <a:lnTo>
                  <a:pt x="68" y="24"/>
                </a:lnTo>
                <a:lnTo>
                  <a:pt x="76" y="16"/>
                </a:lnTo>
                <a:lnTo>
                  <a:pt x="86" y="14"/>
                </a:lnTo>
                <a:lnTo>
                  <a:pt x="98" y="20"/>
                </a:lnTo>
                <a:lnTo>
                  <a:pt x="110" y="34"/>
                </a:lnTo>
                <a:lnTo>
                  <a:pt x="132" y="36"/>
                </a:lnTo>
                <a:lnTo>
                  <a:pt x="156" y="22"/>
                </a:lnTo>
                <a:lnTo>
                  <a:pt x="162" y="2"/>
                </a:lnTo>
                <a:lnTo>
                  <a:pt x="174" y="0"/>
                </a:lnTo>
                <a:lnTo>
                  <a:pt x="224" y="26"/>
                </a:lnTo>
                <a:lnTo>
                  <a:pt x="272" y="190"/>
                </a:lnTo>
                <a:lnTo>
                  <a:pt x="300" y="196"/>
                </a:lnTo>
                <a:lnTo>
                  <a:pt x="312" y="228"/>
                </a:lnTo>
                <a:lnTo>
                  <a:pt x="318" y="234"/>
                </a:lnTo>
                <a:lnTo>
                  <a:pt x="334" y="238"/>
                </a:lnTo>
                <a:lnTo>
                  <a:pt x="348" y="236"/>
                </a:lnTo>
                <a:lnTo>
                  <a:pt x="354" y="234"/>
                </a:lnTo>
                <a:lnTo>
                  <a:pt x="354" y="228"/>
                </a:lnTo>
                <a:lnTo>
                  <a:pt x="366" y="252"/>
                </a:lnTo>
                <a:lnTo>
                  <a:pt x="362" y="264"/>
                </a:lnTo>
                <a:lnTo>
                  <a:pt x="364" y="268"/>
                </a:lnTo>
                <a:lnTo>
                  <a:pt x="374" y="266"/>
                </a:lnTo>
                <a:lnTo>
                  <a:pt x="378" y="274"/>
                </a:lnTo>
                <a:lnTo>
                  <a:pt x="378" y="282"/>
                </a:lnTo>
                <a:lnTo>
                  <a:pt x="370" y="292"/>
                </a:lnTo>
                <a:lnTo>
                  <a:pt x="358" y="296"/>
                </a:lnTo>
                <a:lnTo>
                  <a:pt x="354" y="302"/>
                </a:lnTo>
                <a:lnTo>
                  <a:pt x="344" y="306"/>
                </a:lnTo>
                <a:lnTo>
                  <a:pt x="340" y="314"/>
                </a:lnTo>
                <a:lnTo>
                  <a:pt x="316" y="326"/>
                </a:lnTo>
                <a:lnTo>
                  <a:pt x="314" y="338"/>
                </a:lnTo>
                <a:lnTo>
                  <a:pt x="306" y="346"/>
                </a:lnTo>
                <a:lnTo>
                  <a:pt x="298" y="348"/>
                </a:lnTo>
                <a:lnTo>
                  <a:pt x="290" y="360"/>
                </a:lnTo>
                <a:lnTo>
                  <a:pt x="286" y="370"/>
                </a:lnTo>
                <a:lnTo>
                  <a:pt x="280" y="374"/>
                </a:lnTo>
                <a:lnTo>
                  <a:pt x="262" y="368"/>
                </a:lnTo>
                <a:lnTo>
                  <a:pt x="256" y="374"/>
                </a:lnTo>
                <a:lnTo>
                  <a:pt x="248" y="372"/>
                </a:lnTo>
                <a:lnTo>
                  <a:pt x="242" y="366"/>
                </a:lnTo>
                <a:lnTo>
                  <a:pt x="236" y="354"/>
                </a:lnTo>
                <a:lnTo>
                  <a:pt x="234" y="354"/>
                </a:lnTo>
                <a:lnTo>
                  <a:pt x="228" y="358"/>
                </a:lnTo>
                <a:lnTo>
                  <a:pt x="222" y="366"/>
                </a:lnTo>
                <a:lnTo>
                  <a:pt x="224" y="384"/>
                </a:lnTo>
                <a:lnTo>
                  <a:pt x="220" y="396"/>
                </a:lnTo>
                <a:lnTo>
                  <a:pt x="222" y="408"/>
                </a:lnTo>
                <a:lnTo>
                  <a:pt x="218" y="424"/>
                </a:lnTo>
                <a:lnTo>
                  <a:pt x="216" y="426"/>
                </a:lnTo>
                <a:lnTo>
                  <a:pt x="204" y="426"/>
                </a:lnTo>
                <a:lnTo>
                  <a:pt x="200" y="434"/>
                </a:lnTo>
                <a:lnTo>
                  <a:pt x="198" y="446"/>
                </a:lnTo>
                <a:lnTo>
                  <a:pt x="190" y="452"/>
                </a:lnTo>
                <a:lnTo>
                  <a:pt x="186" y="452"/>
                </a:lnTo>
                <a:lnTo>
                  <a:pt x="180" y="446"/>
                </a:lnTo>
                <a:lnTo>
                  <a:pt x="176" y="448"/>
                </a:lnTo>
                <a:lnTo>
                  <a:pt x="176" y="464"/>
                </a:lnTo>
                <a:lnTo>
                  <a:pt x="172" y="474"/>
                </a:lnTo>
                <a:lnTo>
                  <a:pt x="170" y="472"/>
                </a:lnTo>
                <a:lnTo>
                  <a:pt x="160" y="462"/>
                </a:lnTo>
                <a:lnTo>
                  <a:pt x="154" y="462"/>
                </a:lnTo>
                <a:lnTo>
                  <a:pt x="142" y="472"/>
                </a:lnTo>
                <a:lnTo>
                  <a:pt x="134" y="488"/>
                </a:lnTo>
                <a:lnTo>
                  <a:pt x="136" y="508"/>
                </a:lnTo>
                <a:lnTo>
                  <a:pt x="120" y="552"/>
                </a:lnTo>
                <a:lnTo>
                  <a:pt x="100" y="578"/>
                </a:lnTo>
                <a:lnTo>
                  <a:pt x="90" y="570"/>
                </a:lnTo>
                <a:lnTo>
                  <a:pt x="88" y="560"/>
                </a:lnTo>
                <a:lnTo>
                  <a:pt x="68" y="544"/>
                </a:lnTo>
                <a:lnTo>
                  <a:pt x="36" y="43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7" name="Freeform 643"/>
          <p:cNvSpPr>
            <a:spLocks/>
          </p:cNvSpPr>
          <p:nvPr/>
        </p:nvSpPr>
        <p:spPr bwMode="auto">
          <a:xfrm>
            <a:off x="5922963" y="2989263"/>
            <a:ext cx="501650" cy="846137"/>
          </a:xfrm>
          <a:custGeom>
            <a:avLst/>
            <a:gdLst>
              <a:gd name="T0" fmla="*/ 2147483647 w 316"/>
              <a:gd name="T1" fmla="*/ 2147483647 h 533"/>
              <a:gd name="T2" fmla="*/ 2147483647 w 316"/>
              <a:gd name="T3" fmla="*/ 2147483647 h 533"/>
              <a:gd name="T4" fmla="*/ 2147483647 w 316"/>
              <a:gd name="T5" fmla="*/ 2147483647 h 533"/>
              <a:gd name="T6" fmla="*/ 2147483647 w 316"/>
              <a:gd name="T7" fmla="*/ 2147483647 h 533"/>
              <a:gd name="T8" fmla="*/ 2147483647 w 316"/>
              <a:gd name="T9" fmla="*/ 2147483647 h 533"/>
              <a:gd name="T10" fmla="*/ 2147483647 w 316"/>
              <a:gd name="T11" fmla="*/ 2147483647 h 533"/>
              <a:gd name="T12" fmla="*/ 2147483647 w 316"/>
              <a:gd name="T13" fmla="*/ 2147483647 h 533"/>
              <a:gd name="T14" fmla="*/ 2147483647 w 316"/>
              <a:gd name="T15" fmla="*/ 2147483647 h 533"/>
              <a:gd name="T16" fmla="*/ 2147483647 w 316"/>
              <a:gd name="T17" fmla="*/ 2147483647 h 533"/>
              <a:gd name="T18" fmla="*/ 2147483647 w 316"/>
              <a:gd name="T19" fmla="*/ 2147483647 h 533"/>
              <a:gd name="T20" fmla="*/ 0 w 316"/>
              <a:gd name="T21" fmla="*/ 2147483647 h 533"/>
              <a:gd name="T22" fmla="*/ 2147483647 w 316"/>
              <a:gd name="T23" fmla="*/ 2147483647 h 533"/>
              <a:gd name="T24" fmla="*/ 2147483647 w 316"/>
              <a:gd name="T25" fmla="*/ 2147483647 h 533"/>
              <a:gd name="T26" fmla="*/ 2147483647 w 316"/>
              <a:gd name="T27" fmla="*/ 2147483647 h 533"/>
              <a:gd name="T28" fmla="*/ 2147483647 w 316"/>
              <a:gd name="T29" fmla="*/ 2147483647 h 533"/>
              <a:gd name="T30" fmla="*/ 2147483647 w 316"/>
              <a:gd name="T31" fmla="*/ 2147483647 h 533"/>
              <a:gd name="T32" fmla="*/ 2147483647 w 316"/>
              <a:gd name="T33" fmla="*/ 2147483647 h 533"/>
              <a:gd name="T34" fmla="*/ 2147483647 w 316"/>
              <a:gd name="T35" fmla="*/ 2147483647 h 533"/>
              <a:gd name="T36" fmla="*/ 2147483647 w 316"/>
              <a:gd name="T37" fmla="*/ 2147483647 h 533"/>
              <a:gd name="T38" fmla="*/ 2147483647 w 316"/>
              <a:gd name="T39" fmla="*/ 2147483647 h 533"/>
              <a:gd name="T40" fmla="*/ 2147483647 w 316"/>
              <a:gd name="T41" fmla="*/ 2147483647 h 533"/>
              <a:gd name="T42" fmla="*/ 2147483647 w 316"/>
              <a:gd name="T43" fmla="*/ 2147483647 h 533"/>
              <a:gd name="T44" fmla="*/ 2147483647 w 316"/>
              <a:gd name="T45" fmla="*/ 2147483647 h 533"/>
              <a:gd name="T46" fmla="*/ 2147483647 w 316"/>
              <a:gd name="T47" fmla="*/ 2147483647 h 533"/>
              <a:gd name="T48" fmla="*/ 2147483647 w 316"/>
              <a:gd name="T49" fmla="*/ 2147483647 h 533"/>
              <a:gd name="T50" fmla="*/ 2147483647 w 316"/>
              <a:gd name="T51" fmla="*/ 2147483647 h 533"/>
              <a:gd name="T52" fmla="*/ 2147483647 w 316"/>
              <a:gd name="T53" fmla="*/ 2147483647 h 533"/>
              <a:gd name="T54" fmla="*/ 2147483647 w 316"/>
              <a:gd name="T55" fmla="*/ 2147483647 h 533"/>
              <a:gd name="T56" fmla="*/ 2147483647 w 316"/>
              <a:gd name="T57" fmla="*/ 2147483647 h 533"/>
              <a:gd name="T58" fmla="*/ 2147483647 w 316"/>
              <a:gd name="T59" fmla="*/ 2147483647 h 533"/>
              <a:gd name="T60" fmla="*/ 2147483647 w 316"/>
              <a:gd name="T61" fmla="*/ 2147483647 h 533"/>
              <a:gd name="T62" fmla="*/ 2147483647 w 316"/>
              <a:gd name="T63" fmla="*/ 2147483647 h 533"/>
              <a:gd name="T64" fmla="*/ 2147483647 w 316"/>
              <a:gd name="T65" fmla="*/ 2147483647 h 533"/>
              <a:gd name="T66" fmla="*/ 2147483647 w 316"/>
              <a:gd name="T67" fmla="*/ 2147483647 h 533"/>
              <a:gd name="T68" fmla="*/ 2147483647 w 316"/>
              <a:gd name="T69" fmla="*/ 0 h 533"/>
              <a:gd name="T70" fmla="*/ 2147483647 w 316"/>
              <a:gd name="T71" fmla="*/ 2147483647 h 53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16" h="533">
                <a:moveTo>
                  <a:pt x="54" y="36"/>
                </a:moveTo>
                <a:lnTo>
                  <a:pt x="40" y="36"/>
                </a:lnTo>
                <a:lnTo>
                  <a:pt x="20" y="30"/>
                </a:lnTo>
                <a:lnTo>
                  <a:pt x="44" y="328"/>
                </a:lnTo>
                <a:lnTo>
                  <a:pt x="34" y="338"/>
                </a:lnTo>
                <a:lnTo>
                  <a:pt x="38" y="350"/>
                </a:lnTo>
                <a:lnTo>
                  <a:pt x="32" y="362"/>
                </a:lnTo>
                <a:lnTo>
                  <a:pt x="46" y="382"/>
                </a:lnTo>
                <a:lnTo>
                  <a:pt x="44" y="392"/>
                </a:lnTo>
                <a:lnTo>
                  <a:pt x="50" y="408"/>
                </a:lnTo>
                <a:lnTo>
                  <a:pt x="38" y="432"/>
                </a:lnTo>
                <a:lnTo>
                  <a:pt x="40" y="440"/>
                </a:lnTo>
                <a:lnTo>
                  <a:pt x="30" y="446"/>
                </a:lnTo>
                <a:lnTo>
                  <a:pt x="22" y="467"/>
                </a:lnTo>
                <a:lnTo>
                  <a:pt x="12" y="467"/>
                </a:lnTo>
                <a:lnTo>
                  <a:pt x="8" y="475"/>
                </a:lnTo>
                <a:lnTo>
                  <a:pt x="16" y="487"/>
                </a:lnTo>
                <a:lnTo>
                  <a:pt x="6" y="493"/>
                </a:lnTo>
                <a:lnTo>
                  <a:pt x="12" y="495"/>
                </a:lnTo>
                <a:lnTo>
                  <a:pt x="4" y="499"/>
                </a:lnTo>
                <a:lnTo>
                  <a:pt x="8" y="519"/>
                </a:lnTo>
                <a:lnTo>
                  <a:pt x="0" y="519"/>
                </a:lnTo>
                <a:lnTo>
                  <a:pt x="8" y="525"/>
                </a:lnTo>
                <a:lnTo>
                  <a:pt x="2" y="529"/>
                </a:lnTo>
                <a:lnTo>
                  <a:pt x="6" y="529"/>
                </a:lnTo>
                <a:lnTo>
                  <a:pt x="8" y="529"/>
                </a:lnTo>
                <a:lnTo>
                  <a:pt x="16" y="533"/>
                </a:lnTo>
                <a:lnTo>
                  <a:pt x="22" y="527"/>
                </a:lnTo>
                <a:lnTo>
                  <a:pt x="18" y="517"/>
                </a:lnTo>
                <a:lnTo>
                  <a:pt x="22" y="513"/>
                </a:lnTo>
                <a:lnTo>
                  <a:pt x="30" y="519"/>
                </a:lnTo>
                <a:lnTo>
                  <a:pt x="42" y="515"/>
                </a:lnTo>
                <a:lnTo>
                  <a:pt x="46" y="525"/>
                </a:lnTo>
                <a:lnTo>
                  <a:pt x="52" y="521"/>
                </a:lnTo>
                <a:lnTo>
                  <a:pt x="50" y="505"/>
                </a:lnTo>
                <a:lnTo>
                  <a:pt x="54" y="513"/>
                </a:lnTo>
                <a:lnTo>
                  <a:pt x="70" y="509"/>
                </a:lnTo>
                <a:lnTo>
                  <a:pt x="100" y="525"/>
                </a:lnTo>
                <a:lnTo>
                  <a:pt x="108" y="509"/>
                </a:lnTo>
                <a:lnTo>
                  <a:pt x="126" y="497"/>
                </a:lnTo>
                <a:lnTo>
                  <a:pt x="134" y="507"/>
                </a:lnTo>
                <a:lnTo>
                  <a:pt x="144" y="507"/>
                </a:lnTo>
                <a:lnTo>
                  <a:pt x="146" y="513"/>
                </a:lnTo>
                <a:lnTo>
                  <a:pt x="150" y="505"/>
                </a:lnTo>
                <a:lnTo>
                  <a:pt x="158" y="501"/>
                </a:lnTo>
                <a:lnTo>
                  <a:pt x="156" y="489"/>
                </a:lnTo>
                <a:lnTo>
                  <a:pt x="164" y="483"/>
                </a:lnTo>
                <a:lnTo>
                  <a:pt x="160" y="477"/>
                </a:lnTo>
                <a:lnTo>
                  <a:pt x="174" y="475"/>
                </a:lnTo>
                <a:lnTo>
                  <a:pt x="168" y="467"/>
                </a:lnTo>
                <a:lnTo>
                  <a:pt x="178" y="473"/>
                </a:lnTo>
                <a:lnTo>
                  <a:pt x="180" y="483"/>
                </a:lnTo>
                <a:lnTo>
                  <a:pt x="204" y="493"/>
                </a:lnTo>
                <a:lnTo>
                  <a:pt x="214" y="483"/>
                </a:lnTo>
                <a:lnTo>
                  <a:pt x="216" y="465"/>
                </a:lnTo>
                <a:lnTo>
                  <a:pt x="220" y="452"/>
                </a:lnTo>
                <a:lnTo>
                  <a:pt x="236" y="448"/>
                </a:lnTo>
                <a:lnTo>
                  <a:pt x="240" y="428"/>
                </a:lnTo>
                <a:lnTo>
                  <a:pt x="258" y="416"/>
                </a:lnTo>
                <a:lnTo>
                  <a:pt x="254" y="392"/>
                </a:lnTo>
                <a:lnTo>
                  <a:pt x="270" y="388"/>
                </a:lnTo>
                <a:lnTo>
                  <a:pt x="280" y="394"/>
                </a:lnTo>
                <a:lnTo>
                  <a:pt x="298" y="380"/>
                </a:lnTo>
                <a:lnTo>
                  <a:pt x="314" y="378"/>
                </a:lnTo>
                <a:lnTo>
                  <a:pt x="316" y="366"/>
                </a:lnTo>
                <a:lnTo>
                  <a:pt x="306" y="364"/>
                </a:lnTo>
                <a:lnTo>
                  <a:pt x="310" y="354"/>
                </a:lnTo>
                <a:lnTo>
                  <a:pt x="304" y="344"/>
                </a:lnTo>
                <a:lnTo>
                  <a:pt x="310" y="338"/>
                </a:lnTo>
                <a:lnTo>
                  <a:pt x="274" y="0"/>
                </a:lnTo>
                <a:lnTo>
                  <a:pt x="76" y="18"/>
                </a:lnTo>
                <a:lnTo>
                  <a:pt x="54" y="3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8" name="Freeform 644"/>
          <p:cNvSpPr>
            <a:spLocks/>
          </p:cNvSpPr>
          <p:nvPr/>
        </p:nvSpPr>
        <p:spPr bwMode="auto">
          <a:xfrm>
            <a:off x="5135563" y="2020888"/>
            <a:ext cx="831850" cy="895350"/>
          </a:xfrm>
          <a:custGeom>
            <a:avLst/>
            <a:gdLst>
              <a:gd name="T0" fmla="*/ 2147483647 w 524"/>
              <a:gd name="T1" fmla="*/ 2147483647 h 564"/>
              <a:gd name="T2" fmla="*/ 2147483647 w 524"/>
              <a:gd name="T3" fmla="*/ 2147483647 h 564"/>
              <a:gd name="T4" fmla="*/ 2147483647 w 524"/>
              <a:gd name="T5" fmla="*/ 2147483647 h 564"/>
              <a:gd name="T6" fmla="*/ 2147483647 w 524"/>
              <a:gd name="T7" fmla="*/ 2147483647 h 564"/>
              <a:gd name="T8" fmla="*/ 2147483647 w 524"/>
              <a:gd name="T9" fmla="*/ 2147483647 h 564"/>
              <a:gd name="T10" fmla="*/ 2147483647 w 524"/>
              <a:gd name="T11" fmla="*/ 2147483647 h 564"/>
              <a:gd name="T12" fmla="*/ 2147483647 w 524"/>
              <a:gd name="T13" fmla="*/ 2147483647 h 564"/>
              <a:gd name="T14" fmla="*/ 2147483647 w 524"/>
              <a:gd name="T15" fmla="*/ 2147483647 h 564"/>
              <a:gd name="T16" fmla="*/ 2147483647 w 524"/>
              <a:gd name="T17" fmla="*/ 2147483647 h 564"/>
              <a:gd name="T18" fmla="*/ 2147483647 w 524"/>
              <a:gd name="T19" fmla="*/ 2147483647 h 564"/>
              <a:gd name="T20" fmla="*/ 2147483647 w 524"/>
              <a:gd name="T21" fmla="*/ 2147483647 h 564"/>
              <a:gd name="T22" fmla="*/ 2147483647 w 524"/>
              <a:gd name="T23" fmla="*/ 2147483647 h 564"/>
              <a:gd name="T24" fmla="*/ 2147483647 w 524"/>
              <a:gd name="T25" fmla="*/ 2147483647 h 564"/>
              <a:gd name="T26" fmla="*/ 2147483647 w 524"/>
              <a:gd name="T27" fmla="*/ 2147483647 h 564"/>
              <a:gd name="T28" fmla="*/ 2147483647 w 524"/>
              <a:gd name="T29" fmla="*/ 2147483647 h 564"/>
              <a:gd name="T30" fmla="*/ 2147483647 w 524"/>
              <a:gd name="T31" fmla="*/ 2147483647 h 564"/>
              <a:gd name="T32" fmla="*/ 2147483647 w 524"/>
              <a:gd name="T33" fmla="*/ 2147483647 h 564"/>
              <a:gd name="T34" fmla="*/ 2147483647 w 524"/>
              <a:gd name="T35" fmla="*/ 2147483647 h 564"/>
              <a:gd name="T36" fmla="*/ 2147483647 w 524"/>
              <a:gd name="T37" fmla="*/ 2147483647 h 564"/>
              <a:gd name="T38" fmla="*/ 2147483647 w 524"/>
              <a:gd name="T39" fmla="*/ 2147483647 h 564"/>
              <a:gd name="T40" fmla="*/ 2147483647 w 524"/>
              <a:gd name="T41" fmla="*/ 2147483647 h 564"/>
              <a:gd name="T42" fmla="*/ 2147483647 w 524"/>
              <a:gd name="T43" fmla="*/ 2147483647 h 564"/>
              <a:gd name="T44" fmla="*/ 2147483647 w 524"/>
              <a:gd name="T45" fmla="*/ 2147483647 h 564"/>
              <a:gd name="T46" fmla="*/ 2147483647 w 524"/>
              <a:gd name="T47" fmla="*/ 2147483647 h 564"/>
              <a:gd name="T48" fmla="*/ 2147483647 w 524"/>
              <a:gd name="T49" fmla="*/ 2147483647 h 564"/>
              <a:gd name="T50" fmla="*/ 2147483647 w 524"/>
              <a:gd name="T51" fmla="*/ 2147483647 h 564"/>
              <a:gd name="T52" fmla="*/ 0 w 524"/>
              <a:gd name="T53" fmla="*/ 2147483647 h 564"/>
              <a:gd name="T54" fmla="*/ 2147483647 w 524"/>
              <a:gd name="T55" fmla="*/ 2147483647 h 564"/>
              <a:gd name="T56" fmla="*/ 2147483647 w 524"/>
              <a:gd name="T57" fmla="*/ 2147483647 h 564"/>
              <a:gd name="T58" fmla="*/ 2147483647 w 524"/>
              <a:gd name="T59" fmla="*/ 2147483647 h 564"/>
              <a:gd name="T60" fmla="*/ 2147483647 w 524"/>
              <a:gd name="T61" fmla="*/ 2147483647 h 564"/>
              <a:gd name="T62" fmla="*/ 2147483647 w 524"/>
              <a:gd name="T63" fmla="*/ 2147483647 h 564"/>
              <a:gd name="T64" fmla="*/ 2147483647 w 524"/>
              <a:gd name="T65" fmla="*/ 2147483647 h 564"/>
              <a:gd name="T66" fmla="*/ 2147483647 w 524"/>
              <a:gd name="T67" fmla="*/ 2147483647 h 564"/>
              <a:gd name="T68" fmla="*/ 2147483647 w 524"/>
              <a:gd name="T69" fmla="*/ 2147483647 h 564"/>
              <a:gd name="T70" fmla="*/ 2147483647 w 524"/>
              <a:gd name="T71" fmla="*/ 2147483647 h 564"/>
              <a:gd name="T72" fmla="*/ 2147483647 w 524"/>
              <a:gd name="T73" fmla="*/ 2147483647 h 564"/>
              <a:gd name="T74" fmla="*/ 2147483647 w 524"/>
              <a:gd name="T75" fmla="*/ 2147483647 h 564"/>
              <a:gd name="T76" fmla="*/ 2147483647 w 524"/>
              <a:gd name="T77" fmla="*/ 2147483647 h 5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24" h="564">
                <a:moveTo>
                  <a:pt x="490" y="348"/>
                </a:moveTo>
                <a:lnTo>
                  <a:pt x="492" y="284"/>
                </a:lnTo>
                <a:lnTo>
                  <a:pt x="524" y="204"/>
                </a:lnTo>
                <a:lnTo>
                  <a:pt x="518" y="190"/>
                </a:lnTo>
                <a:lnTo>
                  <a:pt x="498" y="218"/>
                </a:lnTo>
                <a:lnTo>
                  <a:pt x="494" y="246"/>
                </a:lnTo>
                <a:lnTo>
                  <a:pt x="484" y="248"/>
                </a:lnTo>
                <a:lnTo>
                  <a:pt x="448" y="286"/>
                </a:lnTo>
                <a:lnTo>
                  <a:pt x="448" y="278"/>
                </a:lnTo>
                <a:lnTo>
                  <a:pt x="460" y="244"/>
                </a:lnTo>
                <a:lnTo>
                  <a:pt x="470" y="232"/>
                </a:lnTo>
                <a:lnTo>
                  <a:pt x="480" y="212"/>
                </a:lnTo>
                <a:lnTo>
                  <a:pt x="474" y="212"/>
                </a:lnTo>
                <a:lnTo>
                  <a:pt x="476" y="212"/>
                </a:lnTo>
                <a:lnTo>
                  <a:pt x="462" y="202"/>
                </a:lnTo>
                <a:lnTo>
                  <a:pt x="468" y="182"/>
                </a:lnTo>
                <a:lnTo>
                  <a:pt x="466" y="178"/>
                </a:lnTo>
                <a:lnTo>
                  <a:pt x="448" y="180"/>
                </a:lnTo>
                <a:lnTo>
                  <a:pt x="448" y="172"/>
                </a:lnTo>
                <a:lnTo>
                  <a:pt x="454" y="164"/>
                </a:lnTo>
                <a:lnTo>
                  <a:pt x="450" y="156"/>
                </a:lnTo>
                <a:lnTo>
                  <a:pt x="454" y="152"/>
                </a:lnTo>
                <a:lnTo>
                  <a:pt x="450" y="144"/>
                </a:lnTo>
                <a:lnTo>
                  <a:pt x="452" y="140"/>
                </a:lnTo>
                <a:lnTo>
                  <a:pt x="442" y="132"/>
                </a:lnTo>
                <a:lnTo>
                  <a:pt x="422" y="128"/>
                </a:lnTo>
                <a:lnTo>
                  <a:pt x="424" y="118"/>
                </a:lnTo>
                <a:lnTo>
                  <a:pt x="422" y="112"/>
                </a:lnTo>
                <a:lnTo>
                  <a:pt x="384" y="102"/>
                </a:lnTo>
                <a:lnTo>
                  <a:pt x="374" y="106"/>
                </a:lnTo>
                <a:lnTo>
                  <a:pt x="242" y="72"/>
                </a:lnTo>
                <a:lnTo>
                  <a:pt x="232" y="50"/>
                </a:lnTo>
                <a:lnTo>
                  <a:pt x="222" y="44"/>
                </a:lnTo>
                <a:lnTo>
                  <a:pt x="216" y="46"/>
                </a:lnTo>
                <a:lnTo>
                  <a:pt x="214" y="42"/>
                </a:lnTo>
                <a:lnTo>
                  <a:pt x="182" y="40"/>
                </a:lnTo>
                <a:lnTo>
                  <a:pt x="176" y="46"/>
                </a:lnTo>
                <a:lnTo>
                  <a:pt x="174" y="42"/>
                </a:lnTo>
                <a:lnTo>
                  <a:pt x="178" y="24"/>
                </a:lnTo>
                <a:lnTo>
                  <a:pt x="176" y="10"/>
                </a:lnTo>
                <a:lnTo>
                  <a:pt x="166" y="0"/>
                </a:lnTo>
                <a:lnTo>
                  <a:pt x="110" y="40"/>
                </a:lnTo>
                <a:lnTo>
                  <a:pt x="90" y="44"/>
                </a:lnTo>
                <a:lnTo>
                  <a:pt x="76" y="44"/>
                </a:lnTo>
                <a:lnTo>
                  <a:pt x="68" y="34"/>
                </a:lnTo>
                <a:lnTo>
                  <a:pt x="60" y="28"/>
                </a:lnTo>
                <a:lnTo>
                  <a:pt x="56" y="38"/>
                </a:lnTo>
                <a:lnTo>
                  <a:pt x="50" y="38"/>
                </a:lnTo>
                <a:lnTo>
                  <a:pt x="52" y="110"/>
                </a:lnTo>
                <a:lnTo>
                  <a:pt x="46" y="118"/>
                </a:lnTo>
                <a:lnTo>
                  <a:pt x="16" y="134"/>
                </a:lnTo>
                <a:lnTo>
                  <a:pt x="8" y="152"/>
                </a:lnTo>
                <a:lnTo>
                  <a:pt x="0" y="160"/>
                </a:lnTo>
                <a:lnTo>
                  <a:pt x="0" y="176"/>
                </a:lnTo>
                <a:lnTo>
                  <a:pt x="12" y="178"/>
                </a:lnTo>
                <a:lnTo>
                  <a:pt x="22" y="196"/>
                </a:lnTo>
                <a:lnTo>
                  <a:pt x="12" y="212"/>
                </a:lnTo>
                <a:lnTo>
                  <a:pt x="14" y="234"/>
                </a:lnTo>
                <a:lnTo>
                  <a:pt x="10" y="240"/>
                </a:lnTo>
                <a:lnTo>
                  <a:pt x="14" y="258"/>
                </a:lnTo>
                <a:lnTo>
                  <a:pt x="10" y="280"/>
                </a:lnTo>
                <a:lnTo>
                  <a:pt x="18" y="292"/>
                </a:lnTo>
                <a:lnTo>
                  <a:pt x="38" y="298"/>
                </a:lnTo>
                <a:lnTo>
                  <a:pt x="48" y="312"/>
                </a:lnTo>
                <a:lnTo>
                  <a:pt x="62" y="310"/>
                </a:lnTo>
                <a:lnTo>
                  <a:pt x="78" y="318"/>
                </a:lnTo>
                <a:lnTo>
                  <a:pt x="96" y="338"/>
                </a:lnTo>
                <a:lnTo>
                  <a:pt x="102" y="354"/>
                </a:lnTo>
                <a:lnTo>
                  <a:pt x="146" y="382"/>
                </a:lnTo>
                <a:lnTo>
                  <a:pt x="154" y="398"/>
                </a:lnTo>
                <a:lnTo>
                  <a:pt x="160" y="434"/>
                </a:lnTo>
                <a:lnTo>
                  <a:pt x="180" y="530"/>
                </a:lnTo>
                <a:lnTo>
                  <a:pt x="212" y="540"/>
                </a:lnTo>
                <a:lnTo>
                  <a:pt x="218" y="552"/>
                </a:lnTo>
                <a:lnTo>
                  <a:pt x="218" y="564"/>
                </a:lnTo>
                <a:lnTo>
                  <a:pt x="482" y="546"/>
                </a:lnTo>
                <a:lnTo>
                  <a:pt x="468" y="452"/>
                </a:lnTo>
                <a:lnTo>
                  <a:pt x="490" y="34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39" name="Freeform 652"/>
          <p:cNvSpPr>
            <a:spLocks/>
          </p:cNvSpPr>
          <p:nvPr/>
        </p:nvSpPr>
        <p:spPr bwMode="auto">
          <a:xfrm>
            <a:off x="6773863" y="3132138"/>
            <a:ext cx="717550" cy="709612"/>
          </a:xfrm>
          <a:custGeom>
            <a:avLst/>
            <a:gdLst>
              <a:gd name="T0" fmla="*/ 2147483647 w 452"/>
              <a:gd name="T1" fmla="*/ 2147483647 h 447"/>
              <a:gd name="T2" fmla="*/ 2147483647 w 452"/>
              <a:gd name="T3" fmla="*/ 2147483647 h 447"/>
              <a:gd name="T4" fmla="*/ 2147483647 w 452"/>
              <a:gd name="T5" fmla="*/ 2147483647 h 447"/>
              <a:gd name="T6" fmla="*/ 2147483647 w 452"/>
              <a:gd name="T7" fmla="*/ 2147483647 h 447"/>
              <a:gd name="T8" fmla="*/ 2147483647 w 452"/>
              <a:gd name="T9" fmla="*/ 2147483647 h 447"/>
              <a:gd name="T10" fmla="*/ 2147483647 w 452"/>
              <a:gd name="T11" fmla="*/ 2147483647 h 447"/>
              <a:gd name="T12" fmla="*/ 2147483647 w 452"/>
              <a:gd name="T13" fmla="*/ 2147483647 h 447"/>
              <a:gd name="T14" fmla="*/ 2147483647 w 452"/>
              <a:gd name="T15" fmla="*/ 2147483647 h 447"/>
              <a:gd name="T16" fmla="*/ 2147483647 w 452"/>
              <a:gd name="T17" fmla="*/ 2147483647 h 447"/>
              <a:gd name="T18" fmla="*/ 2147483647 w 452"/>
              <a:gd name="T19" fmla="*/ 2147483647 h 447"/>
              <a:gd name="T20" fmla="*/ 2147483647 w 452"/>
              <a:gd name="T21" fmla="*/ 2147483647 h 447"/>
              <a:gd name="T22" fmla="*/ 2147483647 w 452"/>
              <a:gd name="T23" fmla="*/ 2147483647 h 447"/>
              <a:gd name="T24" fmla="*/ 2147483647 w 452"/>
              <a:gd name="T25" fmla="*/ 2147483647 h 447"/>
              <a:gd name="T26" fmla="*/ 2147483647 w 452"/>
              <a:gd name="T27" fmla="*/ 2147483647 h 447"/>
              <a:gd name="T28" fmla="*/ 2147483647 w 452"/>
              <a:gd name="T29" fmla="*/ 2147483647 h 447"/>
              <a:gd name="T30" fmla="*/ 2147483647 w 452"/>
              <a:gd name="T31" fmla="*/ 0 h 447"/>
              <a:gd name="T32" fmla="*/ 2147483647 w 452"/>
              <a:gd name="T33" fmla="*/ 2147483647 h 447"/>
              <a:gd name="T34" fmla="*/ 2147483647 w 452"/>
              <a:gd name="T35" fmla="*/ 2147483647 h 447"/>
              <a:gd name="T36" fmla="*/ 2147483647 w 452"/>
              <a:gd name="T37" fmla="*/ 2147483647 h 447"/>
              <a:gd name="T38" fmla="*/ 2147483647 w 452"/>
              <a:gd name="T39" fmla="*/ 2147483647 h 447"/>
              <a:gd name="T40" fmla="*/ 2147483647 w 452"/>
              <a:gd name="T41" fmla="*/ 2147483647 h 447"/>
              <a:gd name="T42" fmla="*/ 2147483647 w 452"/>
              <a:gd name="T43" fmla="*/ 2147483647 h 447"/>
              <a:gd name="T44" fmla="*/ 2147483647 w 452"/>
              <a:gd name="T45" fmla="*/ 2147483647 h 447"/>
              <a:gd name="T46" fmla="*/ 2147483647 w 452"/>
              <a:gd name="T47" fmla="*/ 2147483647 h 447"/>
              <a:gd name="T48" fmla="*/ 2147483647 w 452"/>
              <a:gd name="T49" fmla="*/ 2147483647 h 447"/>
              <a:gd name="T50" fmla="*/ 2147483647 w 452"/>
              <a:gd name="T51" fmla="*/ 2147483647 h 447"/>
              <a:gd name="T52" fmla="*/ 2147483647 w 452"/>
              <a:gd name="T53" fmla="*/ 2147483647 h 447"/>
              <a:gd name="T54" fmla="*/ 2147483647 w 452"/>
              <a:gd name="T55" fmla="*/ 2147483647 h 447"/>
              <a:gd name="T56" fmla="*/ 2147483647 w 452"/>
              <a:gd name="T57" fmla="*/ 2147483647 h 447"/>
              <a:gd name="T58" fmla="*/ 2147483647 w 452"/>
              <a:gd name="T59" fmla="*/ 2147483647 h 447"/>
              <a:gd name="T60" fmla="*/ 2147483647 w 452"/>
              <a:gd name="T61" fmla="*/ 2147483647 h 447"/>
              <a:gd name="T62" fmla="*/ 2147483647 w 452"/>
              <a:gd name="T63" fmla="*/ 2147483647 h 447"/>
              <a:gd name="T64" fmla="*/ 2147483647 w 452"/>
              <a:gd name="T65" fmla="*/ 2147483647 h 447"/>
              <a:gd name="T66" fmla="*/ 2147483647 w 452"/>
              <a:gd name="T67" fmla="*/ 2147483647 h 447"/>
              <a:gd name="T68" fmla="*/ 2147483647 w 452"/>
              <a:gd name="T69" fmla="*/ 2147483647 h 447"/>
              <a:gd name="T70" fmla="*/ 2147483647 w 452"/>
              <a:gd name="T71" fmla="*/ 2147483647 h 447"/>
              <a:gd name="T72" fmla="*/ 2147483647 w 452"/>
              <a:gd name="T73" fmla="*/ 2147483647 h 447"/>
              <a:gd name="T74" fmla="*/ 2147483647 w 452"/>
              <a:gd name="T75" fmla="*/ 2147483647 h 447"/>
              <a:gd name="T76" fmla="*/ 2147483647 w 452"/>
              <a:gd name="T77" fmla="*/ 2147483647 h 447"/>
              <a:gd name="T78" fmla="*/ 2147483647 w 452"/>
              <a:gd name="T79" fmla="*/ 2147483647 h 447"/>
              <a:gd name="T80" fmla="*/ 2147483647 w 452"/>
              <a:gd name="T81" fmla="*/ 2147483647 h 447"/>
              <a:gd name="T82" fmla="*/ 2147483647 w 452"/>
              <a:gd name="T83" fmla="*/ 2147483647 h 447"/>
              <a:gd name="T84" fmla="*/ 2147483647 w 452"/>
              <a:gd name="T85" fmla="*/ 2147483647 h 447"/>
              <a:gd name="T86" fmla="*/ 2147483647 w 452"/>
              <a:gd name="T87" fmla="*/ 2147483647 h 447"/>
              <a:gd name="T88" fmla="*/ 2147483647 w 452"/>
              <a:gd name="T89" fmla="*/ 2147483647 h 447"/>
              <a:gd name="T90" fmla="*/ 2147483647 w 452"/>
              <a:gd name="T91" fmla="*/ 2147483647 h 447"/>
              <a:gd name="T92" fmla="*/ 2147483647 w 452"/>
              <a:gd name="T93" fmla="*/ 2147483647 h 447"/>
              <a:gd name="T94" fmla="*/ 2147483647 w 452"/>
              <a:gd name="T95" fmla="*/ 2147483647 h 447"/>
              <a:gd name="T96" fmla="*/ 2147483647 w 452"/>
              <a:gd name="T97" fmla="*/ 2147483647 h 447"/>
              <a:gd name="T98" fmla="*/ 2147483647 w 452"/>
              <a:gd name="T99" fmla="*/ 2147483647 h 447"/>
              <a:gd name="T100" fmla="*/ 2147483647 w 452"/>
              <a:gd name="T101" fmla="*/ 2147483647 h 447"/>
              <a:gd name="T102" fmla="*/ 2147483647 w 452"/>
              <a:gd name="T103" fmla="*/ 2147483647 h 447"/>
              <a:gd name="T104" fmla="*/ 2147483647 w 452"/>
              <a:gd name="T105" fmla="*/ 2147483647 h 447"/>
              <a:gd name="T106" fmla="*/ 2147483647 w 452"/>
              <a:gd name="T107" fmla="*/ 2147483647 h 447"/>
              <a:gd name="T108" fmla="*/ 2147483647 w 452"/>
              <a:gd name="T109" fmla="*/ 2147483647 h 4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2" h="447">
                <a:moveTo>
                  <a:pt x="2" y="310"/>
                </a:moveTo>
                <a:lnTo>
                  <a:pt x="26" y="302"/>
                </a:lnTo>
                <a:lnTo>
                  <a:pt x="28" y="284"/>
                </a:lnTo>
                <a:lnTo>
                  <a:pt x="38" y="278"/>
                </a:lnTo>
                <a:lnTo>
                  <a:pt x="30" y="258"/>
                </a:lnTo>
                <a:lnTo>
                  <a:pt x="44" y="228"/>
                </a:lnTo>
                <a:lnTo>
                  <a:pt x="54" y="228"/>
                </a:lnTo>
                <a:lnTo>
                  <a:pt x="58" y="242"/>
                </a:lnTo>
                <a:lnTo>
                  <a:pt x="66" y="232"/>
                </a:lnTo>
                <a:lnTo>
                  <a:pt x="72" y="234"/>
                </a:lnTo>
                <a:lnTo>
                  <a:pt x="64" y="216"/>
                </a:lnTo>
                <a:lnTo>
                  <a:pt x="70" y="212"/>
                </a:lnTo>
                <a:lnTo>
                  <a:pt x="68" y="202"/>
                </a:lnTo>
                <a:lnTo>
                  <a:pt x="74" y="190"/>
                </a:lnTo>
                <a:lnTo>
                  <a:pt x="84" y="186"/>
                </a:lnTo>
                <a:lnTo>
                  <a:pt x="94" y="168"/>
                </a:lnTo>
                <a:lnTo>
                  <a:pt x="104" y="176"/>
                </a:lnTo>
                <a:lnTo>
                  <a:pt x="116" y="166"/>
                </a:lnTo>
                <a:lnTo>
                  <a:pt x="146" y="134"/>
                </a:lnTo>
                <a:lnTo>
                  <a:pt x="148" y="120"/>
                </a:lnTo>
                <a:lnTo>
                  <a:pt x="142" y="114"/>
                </a:lnTo>
                <a:lnTo>
                  <a:pt x="148" y="102"/>
                </a:lnTo>
                <a:lnTo>
                  <a:pt x="146" y="96"/>
                </a:lnTo>
                <a:lnTo>
                  <a:pt x="150" y="94"/>
                </a:lnTo>
                <a:lnTo>
                  <a:pt x="150" y="72"/>
                </a:lnTo>
                <a:lnTo>
                  <a:pt x="158" y="42"/>
                </a:lnTo>
                <a:lnTo>
                  <a:pt x="154" y="32"/>
                </a:lnTo>
                <a:lnTo>
                  <a:pt x="156" y="24"/>
                </a:lnTo>
                <a:lnTo>
                  <a:pt x="146" y="8"/>
                </a:lnTo>
                <a:lnTo>
                  <a:pt x="148" y="4"/>
                </a:lnTo>
                <a:lnTo>
                  <a:pt x="160" y="0"/>
                </a:lnTo>
                <a:lnTo>
                  <a:pt x="178" y="116"/>
                </a:lnTo>
                <a:lnTo>
                  <a:pt x="278" y="100"/>
                </a:lnTo>
                <a:lnTo>
                  <a:pt x="286" y="166"/>
                </a:lnTo>
                <a:lnTo>
                  <a:pt x="304" y="150"/>
                </a:lnTo>
                <a:lnTo>
                  <a:pt x="318" y="126"/>
                </a:lnTo>
                <a:lnTo>
                  <a:pt x="324" y="122"/>
                </a:lnTo>
                <a:lnTo>
                  <a:pt x="332" y="126"/>
                </a:lnTo>
                <a:lnTo>
                  <a:pt x="344" y="108"/>
                </a:lnTo>
                <a:lnTo>
                  <a:pt x="346" y="98"/>
                </a:lnTo>
                <a:lnTo>
                  <a:pt x="350" y="102"/>
                </a:lnTo>
                <a:lnTo>
                  <a:pt x="350" y="106"/>
                </a:lnTo>
                <a:lnTo>
                  <a:pt x="368" y="110"/>
                </a:lnTo>
                <a:lnTo>
                  <a:pt x="378" y="108"/>
                </a:lnTo>
                <a:lnTo>
                  <a:pt x="382" y="104"/>
                </a:lnTo>
                <a:lnTo>
                  <a:pt x="378" y="100"/>
                </a:lnTo>
                <a:lnTo>
                  <a:pt x="382" y="98"/>
                </a:lnTo>
                <a:lnTo>
                  <a:pt x="380" y="96"/>
                </a:lnTo>
                <a:lnTo>
                  <a:pt x="394" y="92"/>
                </a:lnTo>
                <a:lnTo>
                  <a:pt x="402" y="82"/>
                </a:lnTo>
                <a:lnTo>
                  <a:pt x="422" y="90"/>
                </a:lnTo>
                <a:lnTo>
                  <a:pt x="436" y="86"/>
                </a:lnTo>
                <a:lnTo>
                  <a:pt x="438" y="90"/>
                </a:lnTo>
                <a:lnTo>
                  <a:pt x="434" y="94"/>
                </a:lnTo>
                <a:lnTo>
                  <a:pt x="436" y="98"/>
                </a:lnTo>
                <a:lnTo>
                  <a:pt x="440" y="96"/>
                </a:lnTo>
                <a:lnTo>
                  <a:pt x="440" y="100"/>
                </a:lnTo>
                <a:lnTo>
                  <a:pt x="446" y="100"/>
                </a:lnTo>
                <a:lnTo>
                  <a:pt x="442" y="106"/>
                </a:lnTo>
                <a:lnTo>
                  <a:pt x="450" y="110"/>
                </a:lnTo>
                <a:lnTo>
                  <a:pt x="452" y="120"/>
                </a:lnTo>
                <a:lnTo>
                  <a:pt x="446" y="144"/>
                </a:lnTo>
                <a:lnTo>
                  <a:pt x="392" y="114"/>
                </a:lnTo>
                <a:lnTo>
                  <a:pt x="390" y="154"/>
                </a:lnTo>
                <a:lnTo>
                  <a:pt x="376" y="180"/>
                </a:lnTo>
                <a:lnTo>
                  <a:pt x="368" y="188"/>
                </a:lnTo>
                <a:lnTo>
                  <a:pt x="364" y="186"/>
                </a:lnTo>
                <a:lnTo>
                  <a:pt x="356" y="208"/>
                </a:lnTo>
                <a:lnTo>
                  <a:pt x="342" y="202"/>
                </a:lnTo>
                <a:lnTo>
                  <a:pt x="322" y="260"/>
                </a:lnTo>
                <a:lnTo>
                  <a:pt x="300" y="256"/>
                </a:lnTo>
                <a:lnTo>
                  <a:pt x="294" y="246"/>
                </a:lnTo>
                <a:lnTo>
                  <a:pt x="284" y="244"/>
                </a:lnTo>
                <a:lnTo>
                  <a:pt x="282" y="266"/>
                </a:lnTo>
                <a:lnTo>
                  <a:pt x="274" y="282"/>
                </a:lnTo>
                <a:lnTo>
                  <a:pt x="276" y="288"/>
                </a:lnTo>
                <a:lnTo>
                  <a:pt x="266" y="302"/>
                </a:lnTo>
                <a:lnTo>
                  <a:pt x="262" y="322"/>
                </a:lnTo>
                <a:lnTo>
                  <a:pt x="240" y="368"/>
                </a:lnTo>
                <a:lnTo>
                  <a:pt x="248" y="373"/>
                </a:lnTo>
                <a:lnTo>
                  <a:pt x="240" y="383"/>
                </a:lnTo>
                <a:lnTo>
                  <a:pt x="244" y="387"/>
                </a:lnTo>
                <a:lnTo>
                  <a:pt x="228" y="403"/>
                </a:lnTo>
                <a:lnTo>
                  <a:pt x="220" y="399"/>
                </a:lnTo>
                <a:lnTo>
                  <a:pt x="200" y="413"/>
                </a:lnTo>
                <a:lnTo>
                  <a:pt x="188" y="409"/>
                </a:lnTo>
                <a:lnTo>
                  <a:pt x="186" y="413"/>
                </a:lnTo>
                <a:lnTo>
                  <a:pt x="190" y="419"/>
                </a:lnTo>
                <a:lnTo>
                  <a:pt x="186" y="423"/>
                </a:lnTo>
                <a:lnTo>
                  <a:pt x="156" y="437"/>
                </a:lnTo>
                <a:lnTo>
                  <a:pt x="140" y="427"/>
                </a:lnTo>
                <a:lnTo>
                  <a:pt x="136" y="435"/>
                </a:lnTo>
                <a:lnTo>
                  <a:pt x="116" y="447"/>
                </a:lnTo>
                <a:lnTo>
                  <a:pt x="94" y="439"/>
                </a:lnTo>
                <a:lnTo>
                  <a:pt x="84" y="431"/>
                </a:lnTo>
                <a:lnTo>
                  <a:pt x="82" y="423"/>
                </a:lnTo>
                <a:lnTo>
                  <a:pt x="76" y="419"/>
                </a:lnTo>
                <a:lnTo>
                  <a:pt x="80" y="413"/>
                </a:lnTo>
                <a:lnTo>
                  <a:pt x="76" y="411"/>
                </a:lnTo>
                <a:lnTo>
                  <a:pt x="60" y="409"/>
                </a:lnTo>
                <a:lnTo>
                  <a:pt x="54" y="401"/>
                </a:lnTo>
                <a:lnTo>
                  <a:pt x="42" y="397"/>
                </a:lnTo>
                <a:lnTo>
                  <a:pt x="38" y="385"/>
                </a:lnTo>
                <a:lnTo>
                  <a:pt x="20" y="368"/>
                </a:lnTo>
                <a:lnTo>
                  <a:pt x="20" y="362"/>
                </a:lnTo>
                <a:lnTo>
                  <a:pt x="0" y="342"/>
                </a:lnTo>
                <a:lnTo>
                  <a:pt x="6" y="330"/>
                </a:lnTo>
                <a:lnTo>
                  <a:pt x="2" y="31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13340" name="Freeform 653"/>
          <p:cNvSpPr>
            <a:spLocks/>
          </p:cNvSpPr>
          <p:nvPr/>
        </p:nvSpPr>
        <p:spPr bwMode="auto">
          <a:xfrm>
            <a:off x="5605463" y="3949700"/>
            <a:ext cx="1365250" cy="466725"/>
          </a:xfrm>
          <a:custGeom>
            <a:avLst/>
            <a:gdLst>
              <a:gd name="T0" fmla="*/ 2147483647 w 860"/>
              <a:gd name="T1" fmla="*/ 0 h 294"/>
              <a:gd name="T2" fmla="*/ 2147483647 w 860"/>
              <a:gd name="T3" fmla="*/ 2147483647 h 294"/>
              <a:gd name="T4" fmla="*/ 2147483647 w 860"/>
              <a:gd name="T5" fmla="*/ 2147483647 h 294"/>
              <a:gd name="T6" fmla="*/ 2147483647 w 860"/>
              <a:gd name="T7" fmla="*/ 2147483647 h 294"/>
              <a:gd name="T8" fmla="*/ 2147483647 w 860"/>
              <a:gd name="T9" fmla="*/ 2147483647 h 294"/>
              <a:gd name="T10" fmla="*/ 2147483647 w 860"/>
              <a:gd name="T11" fmla="*/ 2147483647 h 294"/>
              <a:gd name="T12" fmla="*/ 2147483647 w 860"/>
              <a:gd name="T13" fmla="*/ 2147483647 h 294"/>
              <a:gd name="T14" fmla="*/ 2147483647 w 860"/>
              <a:gd name="T15" fmla="*/ 2147483647 h 294"/>
              <a:gd name="T16" fmla="*/ 2147483647 w 860"/>
              <a:gd name="T17" fmla="*/ 2147483647 h 294"/>
              <a:gd name="T18" fmla="*/ 2147483647 w 860"/>
              <a:gd name="T19" fmla="*/ 2147483647 h 294"/>
              <a:gd name="T20" fmla="*/ 2147483647 w 860"/>
              <a:gd name="T21" fmla="*/ 2147483647 h 294"/>
              <a:gd name="T22" fmla="*/ 2147483647 w 860"/>
              <a:gd name="T23" fmla="*/ 2147483647 h 294"/>
              <a:gd name="T24" fmla="*/ 2147483647 w 860"/>
              <a:gd name="T25" fmla="*/ 2147483647 h 294"/>
              <a:gd name="T26" fmla="*/ 2147483647 w 860"/>
              <a:gd name="T27" fmla="*/ 2147483647 h 294"/>
              <a:gd name="T28" fmla="*/ 2147483647 w 860"/>
              <a:gd name="T29" fmla="*/ 2147483647 h 294"/>
              <a:gd name="T30" fmla="*/ 2147483647 w 860"/>
              <a:gd name="T31" fmla="*/ 2147483647 h 294"/>
              <a:gd name="T32" fmla="*/ 2147483647 w 860"/>
              <a:gd name="T33" fmla="*/ 2147483647 h 294"/>
              <a:gd name="T34" fmla="*/ 2147483647 w 860"/>
              <a:gd name="T35" fmla="*/ 2147483647 h 294"/>
              <a:gd name="T36" fmla="*/ 2147483647 w 860"/>
              <a:gd name="T37" fmla="*/ 2147483647 h 294"/>
              <a:gd name="T38" fmla="*/ 2147483647 w 860"/>
              <a:gd name="T39" fmla="*/ 2147483647 h 294"/>
              <a:gd name="T40" fmla="*/ 2147483647 w 860"/>
              <a:gd name="T41" fmla="*/ 2147483647 h 294"/>
              <a:gd name="T42" fmla="*/ 2147483647 w 860"/>
              <a:gd name="T43" fmla="*/ 2147483647 h 294"/>
              <a:gd name="T44" fmla="*/ 2147483647 w 860"/>
              <a:gd name="T45" fmla="*/ 2147483647 h 294"/>
              <a:gd name="T46" fmla="*/ 2147483647 w 860"/>
              <a:gd name="T47" fmla="*/ 2147483647 h 294"/>
              <a:gd name="T48" fmla="*/ 2147483647 w 860"/>
              <a:gd name="T49" fmla="*/ 2147483647 h 294"/>
              <a:gd name="T50" fmla="*/ 2147483647 w 860"/>
              <a:gd name="T51" fmla="*/ 2147483647 h 294"/>
              <a:gd name="T52" fmla="*/ 2147483647 w 860"/>
              <a:gd name="T53" fmla="*/ 2147483647 h 294"/>
              <a:gd name="T54" fmla="*/ 2147483647 w 860"/>
              <a:gd name="T55" fmla="*/ 2147483647 h 294"/>
              <a:gd name="T56" fmla="*/ 2147483647 w 860"/>
              <a:gd name="T57" fmla="*/ 2147483647 h 294"/>
              <a:gd name="T58" fmla="*/ 2147483647 w 860"/>
              <a:gd name="T59" fmla="*/ 2147483647 h 294"/>
              <a:gd name="T60" fmla="*/ 2147483647 w 860"/>
              <a:gd name="T61" fmla="*/ 2147483647 h 294"/>
              <a:gd name="T62" fmla="*/ 0 w 860"/>
              <a:gd name="T63" fmla="*/ 2147483647 h 294"/>
              <a:gd name="T64" fmla="*/ 2147483647 w 860"/>
              <a:gd name="T65" fmla="*/ 2147483647 h 294"/>
              <a:gd name="T66" fmla="*/ 2147483647 w 860"/>
              <a:gd name="T67" fmla="*/ 2147483647 h 294"/>
              <a:gd name="T68" fmla="*/ 2147483647 w 860"/>
              <a:gd name="T69" fmla="*/ 2147483647 h 294"/>
              <a:gd name="T70" fmla="*/ 2147483647 w 860"/>
              <a:gd name="T71" fmla="*/ 2147483647 h 294"/>
              <a:gd name="T72" fmla="*/ 2147483647 w 860"/>
              <a:gd name="T73" fmla="*/ 2147483647 h 294"/>
              <a:gd name="T74" fmla="*/ 2147483647 w 860"/>
              <a:gd name="T75" fmla="*/ 2147483647 h 294"/>
              <a:gd name="T76" fmla="*/ 2147483647 w 860"/>
              <a:gd name="T77" fmla="*/ 2147483647 h 294"/>
              <a:gd name="T78" fmla="*/ 2147483647 w 860"/>
              <a:gd name="T79" fmla="*/ 2147483647 h 294"/>
              <a:gd name="T80" fmla="*/ 2147483647 w 860"/>
              <a:gd name="T81" fmla="*/ 2147483647 h 294"/>
              <a:gd name="T82" fmla="*/ 2147483647 w 860"/>
              <a:gd name="T83" fmla="*/ 2147483647 h 294"/>
              <a:gd name="T84" fmla="*/ 2147483647 w 860"/>
              <a:gd name="T85" fmla="*/ 2147483647 h 294"/>
              <a:gd name="T86" fmla="*/ 2147483647 w 860"/>
              <a:gd name="T87" fmla="*/ 2147483647 h 294"/>
              <a:gd name="T88" fmla="*/ 2147483647 w 860"/>
              <a:gd name="T89" fmla="*/ 2147483647 h 294"/>
              <a:gd name="T90" fmla="*/ 2147483647 w 860"/>
              <a:gd name="T91" fmla="*/ 2147483647 h 294"/>
              <a:gd name="T92" fmla="*/ 2147483647 w 860"/>
              <a:gd name="T93" fmla="*/ 2147483647 h 294"/>
              <a:gd name="T94" fmla="*/ 2147483647 w 860"/>
              <a:gd name="T95" fmla="*/ 2147483647 h 294"/>
              <a:gd name="T96" fmla="*/ 2147483647 w 860"/>
              <a:gd name="T97" fmla="*/ 2147483647 h 294"/>
              <a:gd name="T98" fmla="*/ 2147483647 w 860"/>
              <a:gd name="T99" fmla="*/ 2147483647 h 294"/>
              <a:gd name="T100" fmla="*/ 2147483647 w 860"/>
              <a:gd name="T101" fmla="*/ 2147483647 h 294"/>
              <a:gd name="T102" fmla="*/ 2147483647 w 860"/>
              <a:gd name="T103" fmla="*/ 2147483647 h 294"/>
              <a:gd name="T104" fmla="*/ 2147483647 w 860"/>
              <a:gd name="T105" fmla="*/ 2147483647 h 294"/>
              <a:gd name="T106" fmla="*/ 2147483647 w 860"/>
              <a:gd name="T107" fmla="*/ 2147483647 h 294"/>
              <a:gd name="T108" fmla="*/ 2147483647 w 860"/>
              <a:gd name="T109" fmla="*/ 2147483647 h 294"/>
              <a:gd name="T110" fmla="*/ 2147483647 w 860"/>
              <a:gd name="T111" fmla="*/ 2147483647 h 294"/>
              <a:gd name="T112" fmla="*/ 2147483647 w 860"/>
              <a:gd name="T113" fmla="*/ 2147483647 h 294"/>
              <a:gd name="T114" fmla="*/ 2147483647 w 860"/>
              <a:gd name="T115" fmla="*/ 2147483647 h 294"/>
              <a:gd name="T116" fmla="*/ 2147483647 w 860"/>
              <a:gd name="T117" fmla="*/ 2147483647 h 294"/>
              <a:gd name="T118" fmla="*/ 2147483647 w 860"/>
              <a:gd name="T119" fmla="*/ 0 h 2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60" h="294">
                <a:moveTo>
                  <a:pt x="858" y="0"/>
                </a:moveTo>
                <a:lnTo>
                  <a:pt x="656" y="26"/>
                </a:lnTo>
                <a:lnTo>
                  <a:pt x="370" y="56"/>
                </a:lnTo>
                <a:lnTo>
                  <a:pt x="366" y="62"/>
                </a:lnTo>
                <a:lnTo>
                  <a:pt x="238" y="72"/>
                </a:lnTo>
                <a:lnTo>
                  <a:pt x="236" y="68"/>
                </a:lnTo>
                <a:lnTo>
                  <a:pt x="214" y="68"/>
                </a:lnTo>
                <a:lnTo>
                  <a:pt x="220" y="92"/>
                </a:lnTo>
                <a:lnTo>
                  <a:pt x="78" y="100"/>
                </a:lnTo>
                <a:lnTo>
                  <a:pt x="76" y="108"/>
                </a:lnTo>
                <a:lnTo>
                  <a:pt x="72" y="94"/>
                </a:lnTo>
                <a:lnTo>
                  <a:pt x="66" y="96"/>
                </a:lnTo>
                <a:lnTo>
                  <a:pt x="70" y="116"/>
                </a:lnTo>
                <a:lnTo>
                  <a:pt x="60" y="124"/>
                </a:lnTo>
                <a:lnTo>
                  <a:pt x="68" y="132"/>
                </a:lnTo>
                <a:lnTo>
                  <a:pt x="56" y="134"/>
                </a:lnTo>
                <a:lnTo>
                  <a:pt x="64" y="148"/>
                </a:lnTo>
                <a:lnTo>
                  <a:pt x="52" y="166"/>
                </a:lnTo>
                <a:lnTo>
                  <a:pt x="60" y="178"/>
                </a:lnTo>
                <a:lnTo>
                  <a:pt x="48" y="180"/>
                </a:lnTo>
                <a:lnTo>
                  <a:pt x="54" y="186"/>
                </a:lnTo>
                <a:lnTo>
                  <a:pt x="52" y="190"/>
                </a:lnTo>
                <a:lnTo>
                  <a:pt x="32" y="202"/>
                </a:lnTo>
                <a:lnTo>
                  <a:pt x="38" y="212"/>
                </a:lnTo>
                <a:lnTo>
                  <a:pt x="32" y="218"/>
                </a:lnTo>
                <a:lnTo>
                  <a:pt x="36" y="226"/>
                </a:lnTo>
                <a:lnTo>
                  <a:pt x="28" y="228"/>
                </a:lnTo>
                <a:lnTo>
                  <a:pt x="18" y="250"/>
                </a:lnTo>
                <a:lnTo>
                  <a:pt x="22" y="278"/>
                </a:lnTo>
                <a:lnTo>
                  <a:pt x="12" y="280"/>
                </a:lnTo>
                <a:lnTo>
                  <a:pt x="10" y="288"/>
                </a:lnTo>
                <a:lnTo>
                  <a:pt x="0" y="294"/>
                </a:lnTo>
                <a:lnTo>
                  <a:pt x="218" y="280"/>
                </a:lnTo>
                <a:lnTo>
                  <a:pt x="482" y="258"/>
                </a:lnTo>
                <a:lnTo>
                  <a:pt x="616" y="244"/>
                </a:lnTo>
                <a:lnTo>
                  <a:pt x="616" y="216"/>
                </a:lnTo>
                <a:lnTo>
                  <a:pt x="620" y="210"/>
                </a:lnTo>
                <a:lnTo>
                  <a:pt x="636" y="210"/>
                </a:lnTo>
                <a:lnTo>
                  <a:pt x="642" y="188"/>
                </a:lnTo>
                <a:lnTo>
                  <a:pt x="654" y="176"/>
                </a:lnTo>
                <a:lnTo>
                  <a:pt x="666" y="168"/>
                </a:lnTo>
                <a:lnTo>
                  <a:pt x="692" y="164"/>
                </a:lnTo>
                <a:lnTo>
                  <a:pt x="722" y="136"/>
                </a:lnTo>
                <a:lnTo>
                  <a:pt x="740" y="130"/>
                </a:lnTo>
                <a:lnTo>
                  <a:pt x="746" y="116"/>
                </a:lnTo>
                <a:lnTo>
                  <a:pt x="746" y="108"/>
                </a:lnTo>
                <a:lnTo>
                  <a:pt x="756" y="110"/>
                </a:lnTo>
                <a:lnTo>
                  <a:pt x="758" y="100"/>
                </a:lnTo>
                <a:lnTo>
                  <a:pt x="772" y="90"/>
                </a:lnTo>
                <a:lnTo>
                  <a:pt x="780" y="102"/>
                </a:lnTo>
                <a:lnTo>
                  <a:pt x="804" y="76"/>
                </a:lnTo>
                <a:lnTo>
                  <a:pt x="812" y="72"/>
                </a:lnTo>
                <a:lnTo>
                  <a:pt x="828" y="78"/>
                </a:lnTo>
                <a:lnTo>
                  <a:pt x="840" y="50"/>
                </a:lnTo>
                <a:lnTo>
                  <a:pt x="850" y="42"/>
                </a:lnTo>
                <a:lnTo>
                  <a:pt x="860" y="42"/>
                </a:lnTo>
                <a:lnTo>
                  <a:pt x="854" y="36"/>
                </a:lnTo>
                <a:lnTo>
                  <a:pt x="858" y="24"/>
                </a:lnTo>
                <a:lnTo>
                  <a:pt x="856" y="18"/>
                </a:lnTo>
                <a:lnTo>
                  <a:pt x="858" y="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1" name="Freeform 654"/>
          <p:cNvSpPr>
            <a:spLocks/>
          </p:cNvSpPr>
          <p:nvPr/>
        </p:nvSpPr>
        <p:spPr bwMode="auto">
          <a:xfrm>
            <a:off x="6110288" y="5127625"/>
            <a:ext cx="1431925" cy="1098550"/>
          </a:xfrm>
          <a:custGeom>
            <a:avLst/>
            <a:gdLst>
              <a:gd name="T0" fmla="*/ 2147483647 w 902"/>
              <a:gd name="T1" fmla="*/ 2147483647 h 692"/>
              <a:gd name="T2" fmla="*/ 2147483647 w 902"/>
              <a:gd name="T3" fmla="*/ 2147483647 h 692"/>
              <a:gd name="T4" fmla="*/ 2147483647 w 902"/>
              <a:gd name="T5" fmla="*/ 2147483647 h 692"/>
              <a:gd name="T6" fmla="*/ 2147483647 w 902"/>
              <a:gd name="T7" fmla="*/ 2147483647 h 692"/>
              <a:gd name="T8" fmla="*/ 2147483647 w 902"/>
              <a:gd name="T9" fmla="*/ 2147483647 h 692"/>
              <a:gd name="T10" fmla="*/ 2147483647 w 902"/>
              <a:gd name="T11" fmla="*/ 2147483647 h 692"/>
              <a:gd name="T12" fmla="*/ 2147483647 w 902"/>
              <a:gd name="T13" fmla="*/ 2147483647 h 692"/>
              <a:gd name="T14" fmla="*/ 2147483647 w 902"/>
              <a:gd name="T15" fmla="*/ 2147483647 h 692"/>
              <a:gd name="T16" fmla="*/ 2147483647 w 902"/>
              <a:gd name="T17" fmla="*/ 2147483647 h 692"/>
              <a:gd name="T18" fmla="*/ 2147483647 w 902"/>
              <a:gd name="T19" fmla="*/ 2147483647 h 692"/>
              <a:gd name="T20" fmla="*/ 2147483647 w 902"/>
              <a:gd name="T21" fmla="*/ 2147483647 h 692"/>
              <a:gd name="T22" fmla="*/ 2147483647 w 902"/>
              <a:gd name="T23" fmla="*/ 2147483647 h 692"/>
              <a:gd name="T24" fmla="*/ 2147483647 w 902"/>
              <a:gd name="T25" fmla="*/ 2147483647 h 692"/>
              <a:gd name="T26" fmla="*/ 2147483647 w 902"/>
              <a:gd name="T27" fmla="*/ 2147483647 h 692"/>
              <a:gd name="T28" fmla="*/ 2147483647 w 902"/>
              <a:gd name="T29" fmla="*/ 2147483647 h 692"/>
              <a:gd name="T30" fmla="*/ 2147483647 w 902"/>
              <a:gd name="T31" fmla="*/ 2147483647 h 692"/>
              <a:gd name="T32" fmla="*/ 2147483647 w 902"/>
              <a:gd name="T33" fmla="*/ 2147483647 h 692"/>
              <a:gd name="T34" fmla="*/ 2147483647 w 902"/>
              <a:gd name="T35" fmla="*/ 2147483647 h 692"/>
              <a:gd name="T36" fmla="*/ 2147483647 w 902"/>
              <a:gd name="T37" fmla="*/ 2147483647 h 692"/>
              <a:gd name="T38" fmla="*/ 2147483647 w 902"/>
              <a:gd name="T39" fmla="*/ 2147483647 h 692"/>
              <a:gd name="T40" fmla="*/ 2147483647 w 902"/>
              <a:gd name="T41" fmla="*/ 2147483647 h 692"/>
              <a:gd name="T42" fmla="*/ 2147483647 w 902"/>
              <a:gd name="T43" fmla="*/ 2147483647 h 692"/>
              <a:gd name="T44" fmla="*/ 2147483647 w 902"/>
              <a:gd name="T45" fmla="*/ 2147483647 h 692"/>
              <a:gd name="T46" fmla="*/ 2147483647 w 902"/>
              <a:gd name="T47" fmla="*/ 2147483647 h 692"/>
              <a:gd name="T48" fmla="*/ 2147483647 w 902"/>
              <a:gd name="T49" fmla="*/ 2147483647 h 692"/>
              <a:gd name="T50" fmla="*/ 2147483647 w 902"/>
              <a:gd name="T51" fmla="*/ 2147483647 h 692"/>
              <a:gd name="T52" fmla="*/ 2147483647 w 902"/>
              <a:gd name="T53" fmla="*/ 2147483647 h 692"/>
              <a:gd name="T54" fmla="*/ 2147483647 w 902"/>
              <a:gd name="T55" fmla="*/ 2147483647 h 692"/>
              <a:gd name="T56" fmla="*/ 2147483647 w 902"/>
              <a:gd name="T57" fmla="*/ 2147483647 h 692"/>
              <a:gd name="T58" fmla="*/ 2147483647 w 902"/>
              <a:gd name="T59" fmla="*/ 2147483647 h 692"/>
              <a:gd name="T60" fmla="*/ 2147483647 w 902"/>
              <a:gd name="T61" fmla="*/ 2147483647 h 692"/>
              <a:gd name="T62" fmla="*/ 2147483647 w 902"/>
              <a:gd name="T63" fmla="*/ 2147483647 h 692"/>
              <a:gd name="T64" fmla="*/ 2147483647 w 902"/>
              <a:gd name="T65" fmla="*/ 2147483647 h 692"/>
              <a:gd name="T66" fmla="*/ 2147483647 w 902"/>
              <a:gd name="T67" fmla="*/ 0 h 692"/>
              <a:gd name="T68" fmla="*/ 2147483647 w 902"/>
              <a:gd name="T69" fmla="*/ 2147483647 h 692"/>
              <a:gd name="T70" fmla="*/ 2147483647 w 902"/>
              <a:gd name="T71" fmla="*/ 2147483647 h 692"/>
              <a:gd name="T72" fmla="*/ 2147483647 w 902"/>
              <a:gd name="T73" fmla="*/ 2147483647 h 692"/>
              <a:gd name="T74" fmla="*/ 2147483647 w 902"/>
              <a:gd name="T75" fmla="*/ 2147483647 h 692"/>
              <a:gd name="T76" fmla="*/ 0 w 902"/>
              <a:gd name="T77" fmla="*/ 2147483647 h 692"/>
              <a:gd name="T78" fmla="*/ 2147483647 w 902"/>
              <a:gd name="T79" fmla="*/ 2147483647 h 692"/>
              <a:gd name="T80" fmla="*/ 2147483647 w 902"/>
              <a:gd name="T81" fmla="*/ 2147483647 h 69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02" h="692">
                <a:moveTo>
                  <a:pt x="26" y="120"/>
                </a:moveTo>
                <a:lnTo>
                  <a:pt x="42" y="102"/>
                </a:lnTo>
                <a:lnTo>
                  <a:pt x="52" y="100"/>
                </a:lnTo>
                <a:lnTo>
                  <a:pt x="62" y="90"/>
                </a:lnTo>
                <a:lnTo>
                  <a:pt x="64" y="90"/>
                </a:lnTo>
                <a:lnTo>
                  <a:pt x="66" y="96"/>
                </a:lnTo>
                <a:lnTo>
                  <a:pt x="60" y="110"/>
                </a:lnTo>
                <a:lnTo>
                  <a:pt x="140" y="94"/>
                </a:lnTo>
                <a:lnTo>
                  <a:pt x="150" y="96"/>
                </a:lnTo>
                <a:lnTo>
                  <a:pt x="148" y="102"/>
                </a:lnTo>
                <a:lnTo>
                  <a:pt x="142" y="106"/>
                </a:lnTo>
                <a:lnTo>
                  <a:pt x="144" y="108"/>
                </a:lnTo>
                <a:lnTo>
                  <a:pt x="234" y="146"/>
                </a:lnTo>
                <a:lnTo>
                  <a:pt x="256" y="172"/>
                </a:lnTo>
                <a:lnTo>
                  <a:pt x="266" y="178"/>
                </a:lnTo>
                <a:lnTo>
                  <a:pt x="322" y="162"/>
                </a:lnTo>
                <a:lnTo>
                  <a:pt x="348" y="144"/>
                </a:lnTo>
                <a:lnTo>
                  <a:pt x="360" y="142"/>
                </a:lnTo>
                <a:lnTo>
                  <a:pt x="362" y="140"/>
                </a:lnTo>
                <a:lnTo>
                  <a:pt x="362" y="130"/>
                </a:lnTo>
                <a:lnTo>
                  <a:pt x="372" y="122"/>
                </a:lnTo>
                <a:lnTo>
                  <a:pt x="400" y="118"/>
                </a:lnTo>
                <a:lnTo>
                  <a:pt x="420" y="124"/>
                </a:lnTo>
                <a:lnTo>
                  <a:pt x="458" y="156"/>
                </a:lnTo>
                <a:lnTo>
                  <a:pt x="468" y="160"/>
                </a:lnTo>
                <a:lnTo>
                  <a:pt x="472" y="180"/>
                </a:lnTo>
                <a:lnTo>
                  <a:pt x="482" y="184"/>
                </a:lnTo>
                <a:lnTo>
                  <a:pt x="506" y="206"/>
                </a:lnTo>
                <a:lnTo>
                  <a:pt x="546" y="220"/>
                </a:lnTo>
                <a:lnTo>
                  <a:pt x="552" y="226"/>
                </a:lnTo>
                <a:lnTo>
                  <a:pt x="570" y="382"/>
                </a:lnTo>
                <a:lnTo>
                  <a:pt x="572" y="384"/>
                </a:lnTo>
                <a:lnTo>
                  <a:pt x="582" y="382"/>
                </a:lnTo>
                <a:lnTo>
                  <a:pt x="580" y="364"/>
                </a:lnTo>
                <a:lnTo>
                  <a:pt x="590" y="366"/>
                </a:lnTo>
                <a:lnTo>
                  <a:pt x="600" y="372"/>
                </a:lnTo>
                <a:lnTo>
                  <a:pt x="592" y="418"/>
                </a:lnTo>
                <a:lnTo>
                  <a:pt x="598" y="438"/>
                </a:lnTo>
                <a:lnTo>
                  <a:pt x="646" y="494"/>
                </a:lnTo>
                <a:lnTo>
                  <a:pt x="650" y="496"/>
                </a:lnTo>
                <a:lnTo>
                  <a:pt x="664" y="488"/>
                </a:lnTo>
                <a:lnTo>
                  <a:pt x="674" y="522"/>
                </a:lnTo>
                <a:lnTo>
                  <a:pt x="684" y="518"/>
                </a:lnTo>
                <a:lnTo>
                  <a:pt x="686" y="518"/>
                </a:lnTo>
                <a:lnTo>
                  <a:pt x="682" y="530"/>
                </a:lnTo>
                <a:lnTo>
                  <a:pt x="680" y="536"/>
                </a:lnTo>
                <a:lnTo>
                  <a:pt x="702" y="560"/>
                </a:lnTo>
                <a:lnTo>
                  <a:pt x="720" y="598"/>
                </a:lnTo>
                <a:lnTo>
                  <a:pt x="732" y="608"/>
                </a:lnTo>
                <a:lnTo>
                  <a:pt x="750" y="606"/>
                </a:lnTo>
                <a:lnTo>
                  <a:pt x="764" y="616"/>
                </a:lnTo>
                <a:lnTo>
                  <a:pt x="792" y="658"/>
                </a:lnTo>
                <a:lnTo>
                  <a:pt x="794" y="684"/>
                </a:lnTo>
                <a:lnTo>
                  <a:pt x="796" y="688"/>
                </a:lnTo>
                <a:lnTo>
                  <a:pt x="806" y="692"/>
                </a:lnTo>
                <a:lnTo>
                  <a:pt x="852" y="680"/>
                </a:lnTo>
                <a:lnTo>
                  <a:pt x="876" y="664"/>
                </a:lnTo>
                <a:lnTo>
                  <a:pt x="894" y="670"/>
                </a:lnTo>
                <a:lnTo>
                  <a:pt x="902" y="652"/>
                </a:lnTo>
                <a:lnTo>
                  <a:pt x="890" y="646"/>
                </a:lnTo>
                <a:lnTo>
                  <a:pt x="902" y="560"/>
                </a:lnTo>
                <a:lnTo>
                  <a:pt x="886" y="452"/>
                </a:lnTo>
                <a:lnTo>
                  <a:pt x="804" y="312"/>
                </a:lnTo>
                <a:lnTo>
                  <a:pt x="796" y="260"/>
                </a:lnTo>
                <a:lnTo>
                  <a:pt x="732" y="182"/>
                </a:lnTo>
                <a:lnTo>
                  <a:pt x="660" y="18"/>
                </a:lnTo>
                <a:lnTo>
                  <a:pt x="662" y="4"/>
                </a:lnTo>
                <a:lnTo>
                  <a:pt x="612" y="0"/>
                </a:lnTo>
                <a:lnTo>
                  <a:pt x="604" y="10"/>
                </a:lnTo>
                <a:lnTo>
                  <a:pt x="612" y="32"/>
                </a:lnTo>
                <a:lnTo>
                  <a:pt x="610" y="56"/>
                </a:lnTo>
                <a:lnTo>
                  <a:pt x="598" y="58"/>
                </a:lnTo>
                <a:lnTo>
                  <a:pt x="592" y="52"/>
                </a:lnTo>
                <a:lnTo>
                  <a:pt x="588" y="34"/>
                </a:lnTo>
                <a:lnTo>
                  <a:pt x="300" y="50"/>
                </a:lnTo>
                <a:lnTo>
                  <a:pt x="288" y="38"/>
                </a:lnTo>
                <a:lnTo>
                  <a:pt x="280" y="16"/>
                </a:lnTo>
                <a:lnTo>
                  <a:pt x="0" y="42"/>
                </a:lnTo>
                <a:lnTo>
                  <a:pt x="0" y="60"/>
                </a:lnTo>
                <a:lnTo>
                  <a:pt x="26" y="84"/>
                </a:lnTo>
                <a:lnTo>
                  <a:pt x="22" y="100"/>
                </a:lnTo>
                <a:lnTo>
                  <a:pt x="26" y="12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2" name="Freeform 655"/>
          <p:cNvSpPr>
            <a:spLocks/>
          </p:cNvSpPr>
          <p:nvPr/>
        </p:nvSpPr>
        <p:spPr bwMode="auto">
          <a:xfrm>
            <a:off x="7770813" y="3154363"/>
            <a:ext cx="171450" cy="282575"/>
          </a:xfrm>
          <a:custGeom>
            <a:avLst/>
            <a:gdLst>
              <a:gd name="T0" fmla="*/ 0 w 108"/>
              <a:gd name="T1" fmla="*/ 2147483647 h 178"/>
              <a:gd name="T2" fmla="*/ 2147483647 w 108"/>
              <a:gd name="T3" fmla="*/ 2147483647 h 178"/>
              <a:gd name="T4" fmla="*/ 2147483647 w 108"/>
              <a:gd name="T5" fmla="*/ 0 h 178"/>
              <a:gd name="T6" fmla="*/ 2147483647 w 108"/>
              <a:gd name="T7" fmla="*/ 2147483647 h 178"/>
              <a:gd name="T8" fmla="*/ 2147483647 w 108"/>
              <a:gd name="T9" fmla="*/ 2147483647 h 178"/>
              <a:gd name="T10" fmla="*/ 2147483647 w 108"/>
              <a:gd name="T11" fmla="*/ 2147483647 h 178"/>
              <a:gd name="T12" fmla="*/ 2147483647 w 108"/>
              <a:gd name="T13" fmla="*/ 2147483647 h 178"/>
              <a:gd name="T14" fmla="*/ 2147483647 w 108"/>
              <a:gd name="T15" fmla="*/ 2147483647 h 178"/>
              <a:gd name="T16" fmla="*/ 2147483647 w 108"/>
              <a:gd name="T17" fmla="*/ 2147483647 h 178"/>
              <a:gd name="T18" fmla="*/ 2147483647 w 108"/>
              <a:gd name="T19" fmla="*/ 2147483647 h 178"/>
              <a:gd name="T20" fmla="*/ 2147483647 w 108"/>
              <a:gd name="T21" fmla="*/ 2147483647 h 178"/>
              <a:gd name="T22" fmla="*/ 0 w 108"/>
              <a:gd name="T23" fmla="*/ 2147483647 h 1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8" h="178">
                <a:moveTo>
                  <a:pt x="0" y="20"/>
                </a:moveTo>
                <a:lnTo>
                  <a:pt x="10" y="2"/>
                </a:lnTo>
                <a:lnTo>
                  <a:pt x="22" y="0"/>
                </a:lnTo>
                <a:lnTo>
                  <a:pt x="36" y="4"/>
                </a:lnTo>
                <a:lnTo>
                  <a:pt x="30" y="10"/>
                </a:lnTo>
                <a:lnTo>
                  <a:pt x="24" y="28"/>
                </a:lnTo>
                <a:lnTo>
                  <a:pt x="30" y="36"/>
                </a:lnTo>
                <a:lnTo>
                  <a:pt x="30" y="48"/>
                </a:lnTo>
                <a:lnTo>
                  <a:pt x="108" y="152"/>
                </a:lnTo>
                <a:lnTo>
                  <a:pt x="104" y="164"/>
                </a:lnTo>
                <a:lnTo>
                  <a:pt x="40" y="178"/>
                </a:lnTo>
                <a:lnTo>
                  <a:pt x="0" y="2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3" name="Freeform 656"/>
          <p:cNvSpPr>
            <a:spLocks/>
          </p:cNvSpPr>
          <p:nvPr/>
        </p:nvSpPr>
        <p:spPr bwMode="auto">
          <a:xfrm>
            <a:off x="574675" y="1576388"/>
            <a:ext cx="1260475" cy="1069975"/>
          </a:xfrm>
          <a:custGeom>
            <a:avLst/>
            <a:gdLst>
              <a:gd name="T0" fmla="*/ 2147483647 w 794"/>
              <a:gd name="T1" fmla="*/ 2147483647 h 674"/>
              <a:gd name="T2" fmla="*/ 0 w 794"/>
              <a:gd name="T3" fmla="*/ 2147483647 h 674"/>
              <a:gd name="T4" fmla="*/ 2147483647 w 794"/>
              <a:gd name="T5" fmla="*/ 2147483647 h 674"/>
              <a:gd name="T6" fmla="*/ 2147483647 w 794"/>
              <a:gd name="T7" fmla="*/ 2147483647 h 674"/>
              <a:gd name="T8" fmla="*/ 2147483647 w 794"/>
              <a:gd name="T9" fmla="*/ 2147483647 h 674"/>
              <a:gd name="T10" fmla="*/ 2147483647 w 794"/>
              <a:gd name="T11" fmla="*/ 2147483647 h 674"/>
              <a:gd name="T12" fmla="*/ 2147483647 w 794"/>
              <a:gd name="T13" fmla="*/ 2147483647 h 674"/>
              <a:gd name="T14" fmla="*/ 2147483647 w 794"/>
              <a:gd name="T15" fmla="*/ 2147483647 h 674"/>
              <a:gd name="T16" fmla="*/ 2147483647 w 794"/>
              <a:gd name="T17" fmla="*/ 2147483647 h 674"/>
              <a:gd name="T18" fmla="*/ 2147483647 w 794"/>
              <a:gd name="T19" fmla="*/ 2147483647 h 674"/>
              <a:gd name="T20" fmla="*/ 2147483647 w 794"/>
              <a:gd name="T21" fmla="*/ 2147483647 h 674"/>
              <a:gd name="T22" fmla="*/ 2147483647 w 794"/>
              <a:gd name="T23" fmla="*/ 2147483647 h 674"/>
              <a:gd name="T24" fmla="*/ 2147483647 w 794"/>
              <a:gd name="T25" fmla="*/ 2147483647 h 674"/>
              <a:gd name="T26" fmla="*/ 2147483647 w 794"/>
              <a:gd name="T27" fmla="*/ 2147483647 h 674"/>
              <a:gd name="T28" fmla="*/ 2147483647 w 794"/>
              <a:gd name="T29" fmla="*/ 0 h 674"/>
              <a:gd name="T30" fmla="*/ 2147483647 w 794"/>
              <a:gd name="T31" fmla="*/ 2147483647 h 674"/>
              <a:gd name="T32" fmla="*/ 2147483647 w 794"/>
              <a:gd name="T33" fmla="*/ 2147483647 h 674"/>
              <a:gd name="T34" fmla="*/ 2147483647 w 794"/>
              <a:gd name="T35" fmla="*/ 2147483647 h 674"/>
              <a:gd name="T36" fmla="*/ 2147483647 w 794"/>
              <a:gd name="T37" fmla="*/ 2147483647 h 674"/>
              <a:gd name="T38" fmla="*/ 2147483647 w 794"/>
              <a:gd name="T39" fmla="*/ 2147483647 h 674"/>
              <a:gd name="T40" fmla="*/ 2147483647 w 794"/>
              <a:gd name="T41" fmla="*/ 2147483647 h 674"/>
              <a:gd name="T42" fmla="*/ 2147483647 w 794"/>
              <a:gd name="T43" fmla="*/ 2147483647 h 674"/>
              <a:gd name="T44" fmla="*/ 2147483647 w 794"/>
              <a:gd name="T45" fmla="*/ 2147483647 h 674"/>
              <a:gd name="T46" fmla="*/ 2147483647 w 794"/>
              <a:gd name="T47" fmla="*/ 2147483647 h 674"/>
              <a:gd name="T48" fmla="*/ 2147483647 w 794"/>
              <a:gd name="T49" fmla="*/ 2147483647 h 674"/>
              <a:gd name="T50" fmla="*/ 2147483647 w 794"/>
              <a:gd name="T51" fmla="*/ 2147483647 h 674"/>
              <a:gd name="T52" fmla="*/ 2147483647 w 794"/>
              <a:gd name="T53" fmla="*/ 2147483647 h 674"/>
              <a:gd name="T54" fmla="*/ 2147483647 w 794"/>
              <a:gd name="T55" fmla="*/ 2147483647 h 674"/>
              <a:gd name="T56" fmla="*/ 2147483647 w 794"/>
              <a:gd name="T57" fmla="*/ 2147483647 h 674"/>
              <a:gd name="T58" fmla="*/ 2147483647 w 794"/>
              <a:gd name="T59" fmla="*/ 2147483647 h 674"/>
              <a:gd name="T60" fmla="*/ 2147483647 w 794"/>
              <a:gd name="T61" fmla="*/ 2147483647 h 674"/>
              <a:gd name="T62" fmla="*/ 2147483647 w 794"/>
              <a:gd name="T63" fmla="*/ 2147483647 h 674"/>
              <a:gd name="T64" fmla="*/ 2147483647 w 794"/>
              <a:gd name="T65" fmla="*/ 2147483647 h 674"/>
              <a:gd name="T66" fmla="*/ 2147483647 w 794"/>
              <a:gd name="T67" fmla="*/ 2147483647 h 674"/>
              <a:gd name="T68" fmla="*/ 2147483647 w 794"/>
              <a:gd name="T69" fmla="*/ 2147483647 h 674"/>
              <a:gd name="T70" fmla="*/ 2147483647 w 794"/>
              <a:gd name="T71" fmla="*/ 2147483647 h 674"/>
              <a:gd name="T72" fmla="*/ 2147483647 w 794"/>
              <a:gd name="T73" fmla="*/ 2147483647 h 674"/>
              <a:gd name="T74" fmla="*/ 2147483647 w 794"/>
              <a:gd name="T75" fmla="*/ 2147483647 h 674"/>
              <a:gd name="T76" fmla="*/ 2147483647 w 794"/>
              <a:gd name="T77" fmla="*/ 2147483647 h 674"/>
              <a:gd name="T78" fmla="*/ 2147483647 w 794"/>
              <a:gd name="T79" fmla="*/ 2147483647 h 674"/>
              <a:gd name="T80" fmla="*/ 2147483647 w 794"/>
              <a:gd name="T81" fmla="*/ 2147483647 h 674"/>
              <a:gd name="T82" fmla="*/ 2147483647 w 794"/>
              <a:gd name="T83" fmla="*/ 2147483647 h 674"/>
              <a:gd name="T84" fmla="*/ 2147483647 w 794"/>
              <a:gd name="T85" fmla="*/ 2147483647 h 674"/>
              <a:gd name="T86" fmla="*/ 2147483647 w 794"/>
              <a:gd name="T87" fmla="*/ 2147483647 h 674"/>
              <a:gd name="T88" fmla="*/ 2147483647 w 794"/>
              <a:gd name="T89" fmla="*/ 2147483647 h 674"/>
              <a:gd name="T90" fmla="*/ 2147483647 w 794"/>
              <a:gd name="T91" fmla="*/ 2147483647 h 674"/>
              <a:gd name="T92" fmla="*/ 2147483647 w 794"/>
              <a:gd name="T93" fmla="*/ 2147483647 h 674"/>
              <a:gd name="T94" fmla="*/ 2147483647 w 794"/>
              <a:gd name="T95" fmla="*/ 2147483647 h 674"/>
              <a:gd name="T96" fmla="*/ 2147483647 w 794"/>
              <a:gd name="T97" fmla="*/ 2147483647 h 674"/>
              <a:gd name="T98" fmla="*/ 2147483647 w 794"/>
              <a:gd name="T99" fmla="*/ 2147483647 h 674"/>
              <a:gd name="T100" fmla="*/ 2147483647 w 794"/>
              <a:gd name="T101" fmla="*/ 2147483647 h 674"/>
              <a:gd name="T102" fmla="*/ 2147483647 w 794"/>
              <a:gd name="T103" fmla="*/ 2147483647 h 674"/>
              <a:gd name="T104" fmla="*/ 2147483647 w 794"/>
              <a:gd name="T105" fmla="*/ 2147483647 h 6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4" h="674">
                <a:moveTo>
                  <a:pt x="370" y="604"/>
                </a:moveTo>
                <a:lnTo>
                  <a:pt x="0" y="496"/>
                </a:lnTo>
                <a:lnTo>
                  <a:pt x="12" y="382"/>
                </a:lnTo>
                <a:lnTo>
                  <a:pt x="34" y="342"/>
                </a:lnTo>
                <a:lnTo>
                  <a:pt x="48" y="328"/>
                </a:lnTo>
                <a:lnTo>
                  <a:pt x="60" y="326"/>
                </a:lnTo>
                <a:lnTo>
                  <a:pt x="62" y="312"/>
                </a:lnTo>
                <a:lnTo>
                  <a:pt x="58" y="312"/>
                </a:lnTo>
                <a:lnTo>
                  <a:pt x="152" y="88"/>
                </a:lnTo>
                <a:lnTo>
                  <a:pt x="162" y="76"/>
                </a:lnTo>
                <a:lnTo>
                  <a:pt x="166" y="58"/>
                </a:lnTo>
                <a:lnTo>
                  <a:pt x="172" y="50"/>
                </a:lnTo>
                <a:lnTo>
                  <a:pt x="168" y="44"/>
                </a:lnTo>
                <a:lnTo>
                  <a:pt x="184" y="4"/>
                </a:lnTo>
                <a:lnTo>
                  <a:pt x="190" y="0"/>
                </a:lnTo>
                <a:lnTo>
                  <a:pt x="222" y="8"/>
                </a:lnTo>
                <a:lnTo>
                  <a:pt x="236" y="18"/>
                </a:lnTo>
                <a:lnTo>
                  <a:pt x="240" y="14"/>
                </a:lnTo>
                <a:lnTo>
                  <a:pt x="260" y="38"/>
                </a:lnTo>
                <a:lnTo>
                  <a:pt x="262" y="52"/>
                </a:lnTo>
                <a:lnTo>
                  <a:pt x="256" y="90"/>
                </a:lnTo>
                <a:lnTo>
                  <a:pt x="292" y="114"/>
                </a:lnTo>
                <a:lnTo>
                  <a:pt x="320" y="112"/>
                </a:lnTo>
                <a:lnTo>
                  <a:pt x="338" y="106"/>
                </a:lnTo>
                <a:lnTo>
                  <a:pt x="380" y="120"/>
                </a:lnTo>
                <a:lnTo>
                  <a:pt x="390" y="134"/>
                </a:lnTo>
                <a:lnTo>
                  <a:pt x="442" y="132"/>
                </a:lnTo>
                <a:lnTo>
                  <a:pt x="452" y="140"/>
                </a:lnTo>
                <a:lnTo>
                  <a:pt x="474" y="142"/>
                </a:lnTo>
                <a:lnTo>
                  <a:pt x="500" y="138"/>
                </a:lnTo>
                <a:lnTo>
                  <a:pt x="526" y="140"/>
                </a:lnTo>
                <a:lnTo>
                  <a:pt x="536" y="134"/>
                </a:lnTo>
                <a:lnTo>
                  <a:pt x="578" y="142"/>
                </a:lnTo>
                <a:lnTo>
                  <a:pt x="588" y="138"/>
                </a:lnTo>
                <a:lnTo>
                  <a:pt x="768" y="182"/>
                </a:lnTo>
                <a:lnTo>
                  <a:pt x="774" y="206"/>
                </a:lnTo>
                <a:lnTo>
                  <a:pt x="792" y="218"/>
                </a:lnTo>
                <a:lnTo>
                  <a:pt x="794" y="240"/>
                </a:lnTo>
                <a:lnTo>
                  <a:pt x="770" y="266"/>
                </a:lnTo>
                <a:lnTo>
                  <a:pt x="760" y="288"/>
                </a:lnTo>
                <a:lnTo>
                  <a:pt x="744" y="304"/>
                </a:lnTo>
                <a:lnTo>
                  <a:pt x="742" y="316"/>
                </a:lnTo>
                <a:lnTo>
                  <a:pt x="734" y="326"/>
                </a:lnTo>
                <a:lnTo>
                  <a:pt x="720" y="334"/>
                </a:lnTo>
                <a:lnTo>
                  <a:pt x="696" y="362"/>
                </a:lnTo>
                <a:lnTo>
                  <a:pt x="692" y="386"/>
                </a:lnTo>
                <a:lnTo>
                  <a:pt x="710" y="394"/>
                </a:lnTo>
                <a:lnTo>
                  <a:pt x="716" y="408"/>
                </a:lnTo>
                <a:lnTo>
                  <a:pt x="706" y="416"/>
                </a:lnTo>
                <a:lnTo>
                  <a:pt x="708" y="426"/>
                </a:lnTo>
                <a:lnTo>
                  <a:pt x="694" y="448"/>
                </a:lnTo>
                <a:lnTo>
                  <a:pt x="640" y="674"/>
                </a:lnTo>
                <a:lnTo>
                  <a:pt x="370" y="60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4" name="Freeform 657"/>
          <p:cNvSpPr>
            <a:spLocks/>
          </p:cNvSpPr>
          <p:nvPr/>
        </p:nvSpPr>
        <p:spPr bwMode="auto">
          <a:xfrm>
            <a:off x="1822450" y="2741613"/>
            <a:ext cx="904875" cy="1125537"/>
          </a:xfrm>
          <a:custGeom>
            <a:avLst/>
            <a:gdLst>
              <a:gd name="T0" fmla="*/ 2147483647 w 570"/>
              <a:gd name="T1" fmla="*/ 2147483647 h 709"/>
              <a:gd name="T2" fmla="*/ 2147483647 w 570"/>
              <a:gd name="T3" fmla="*/ 2147483647 h 709"/>
              <a:gd name="T4" fmla="*/ 2147483647 w 570"/>
              <a:gd name="T5" fmla="*/ 2147483647 h 709"/>
              <a:gd name="T6" fmla="*/ 2147483647 w 570"/>
              <a:gd name="T7" fmla="*/ 2147483647 h 709"/>
              <a:gd name="T8" fmla="*/ 2147483647 w 570"/>
              <a:gd name="T9" fmla="*/ 2147483647 h 709"/>
              <a:gd name="T10" fmla="*/ 2147483647 w 570"/>
              <a:gd name="T11" fmla="*/ 2147483647 h 709"/>
              <a:gd name="T12" fmla="*/ 0 w 570"/>
              <a:gd name="T13" fmla="*/ 2147483647 h 709"/>
              <a:gd name="T14" fmla="*/ 2147483647 w 570"/>
              <a:gd name="T15" fmla="*/ 0 h 709"/>
              <a:gd name="T16" fmla="*/ 2147483647 w 570"/>
              <a:gd name="T17" fmla="*/ 2147483647 h 7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0" h="709">
                <a:moveTo>
                  <a:pt x="186" y="10"/>
                </a:moveTo>
                <a:lnTo>
                  <a:pt x="402" y="50"/>
                </a:lnTo>
                <a:lnTo>
                  <a:pt x="382" y="176"/>
                </a:lnTo>
                <a:lnTo>
                  <a:pt x="570" y="206"/>
                </a:lnTo>
                <a:lnTo>
                  <a:pt x="494" y="709"/>
                </a:lnTo>
                <a:lnTo>
                  <a:pt x="74" y="637"/>
                </a:lnTo>
                <a:lnTo>
                  <a:pt x="0" y="621"/>
                </a:lnTo>
                <a:lnTo>
                  <a:pt x="126" y="0"/>
                </a:lnTo>
                <a:lnTo>
                  <a:pt x="186" y="1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5" name="Freeform 658"/>
          <p:cNvSpPr>
            <a:spLocks/>
          </p:cNvSpPr>
          <p:nvPr/>
        </p:nvSpPr>
        <p:spPr bwMode="auto">
          <a:xfrm>
            <a:off x="3479800" y="2757488"/>
            <a:ext cx="1296988" cy="663575"/>
          </a:xfrm>
          <a:custGeom>
            <a:avLst/>
            <a:gdLst>
              <a:gd name="T0" fmla="*/ 2147483647 w 817"/>
              <a:gd name="T1" fmla="*/ 2147483647 h 418"/>
              <a:gd name="T2" fmla="*/ 2147483647 w 817"/>
              <a:gd name="T3" fmla="*/ 0 h 418"/>
              <a:gd name="T4" fmla="*/ 0 w 817"/>
              <a:gd name="T5" fmla="*/ 2147483647 h 418"/>
              <a:gd name="T6" fmla="*/ 2147483647 w 817"/>
              <a:gd name="T7" fmla="*/ 2147483647 h 418"/>
              <a:gd name="T8" fmla="*/ 2147483647 w 817"/>
              <a:gd name="T9" fmla="*/ 2147483647 h 418"/>
              <a:gd name="T10" fmla="*/ 2147483647 w 817"/>
              <a:gd name="T11" fmla="*/ 2147483647 h 418"/>
              <a:gd name="T12" fmla="*/ 2147483647 w 817"/>
              <a:gd name="T13" fmla="*/ 2147483647 h 418"/>
              <a:gd name="T14" fmla="*/ 2147483647 w 817"/>
              <a:gd name="T15" fmla="*/ 2147483647 h 418"/>
              <a:gd name="T16" fmla="*/ 2147483647 w 817"/>
              <a:gd name="T17" fmla="*/ 2147483647 h 418"/>
              <a:gd name="T18" fmla="*/ 2147483647 w 817"/>
              <a:gd name="T19" fmla="*/ 2147483647 h 418"/>
              <a:gd name="T20" fmla="*/ 2147483647 w 817"/>
              <a:gd name="T21" fmla="*/ 2147483647 h 418"/>
              <a:gd name="T22" fmla="*/ 2147483647 w 817"/>
              <a:gd name="T23" fmla="*/ 2147483647 h 418"/>
              <a:gd name="T24" fmla="*/ 2147483647 w 817"/>
              <a:gd name="T25" fmla="*/ 2147483647 h 418"/>
              <a:gd name="T26" fmla="*/ 2147483647 w 817"/>
              <a:gd name="T27" fmla="*/ 2147483647 h 418"/>
              <a:gd name="T28" fmla="*/ 2147483647 w 817"/>
              <a:gd name="T29" fmla="*/ 2147483647 h 418"/>
              <a:gd name="T30" fmla="*/ 2147483647 w 817"/>
              <a:gd name="T31" fmla="*/ 2147483647 h 418"/>
              <a:gd name="T32" fmla="*/ 2147483647 w 817"/>
              <a:gd name="T33" fmla="*/ 2147483647 h 418"/>
              <a:gd name="T34" fmla="*/ 2147483647 w 817"/>
              <a:gd name="T35" fmla="*/ 2147483647 h 418"/>
              <a:gd name="T36" fmla="*/ 2147483647 w 817"/>
              <a:gd name="T37" fmla="*/ 2147483647 h 418"/>
              <a:gd name="T38" fmla="*/ 2147483647 w 817"/>
              <a:gd name="T39" fmla="*/ 2147483647 h 418"/>
              <a:gd name="T40" fmla="*/ 2147483647 w 817"/>
              <a:gd name="T41" fmla="*/ 2147483647 h 418"/>
              <a:gd name="T42" fmla="*/ 2147483647 w 817"/>
              <a:gd name="T43" fmla="*/ 2147483647 h 418"/>
              <a:gd name="T44" fmla="*/ 2147483647 w 817"/>
              <a:gd name="T45" fmla="*/ 2147483647 h 418"/>
              <a:gd name="T46" fmla="*/ 2147483647 w 817"/>
              <a:gd name="T47" fmla="*/ 2147483647 h 418"/>
              <a:gd name="T48" fmla="*/ 2147483647 w 817"/>
              <a:gd name="T49" fmla="*/ 2147483647 h 418"/>
              <a:gd name="T50" fmla="*/ 2147483647 w 817"/>
              <a:gd name="T51" fmla="*/ 2147483647 h 418"/>
              <a:gd name="T52" fmla="*/ 2147483647 w 817"/>
              <a:gd name="T53" fmla="*/ 2147483647 h 418"/>
              <a:gd name="T54" fmla="*/ 2147483647 w 817"/>
              <a:gd name="T55" fmla="*/ 2147483647 h 418"/>
              <a:gd name="T56" fmla="*/ 2147483647 w 817"/>
              <a:gd name="T57" fmla="*/ 2147483647 h 418"/>
              <a:gd name="T58" fmla="*/ 2147483647 w 817"/>
              <a:gd name="T59" fmla="*/ 2147483647 h 418"/>
              <a:gd name="T60" fmla="*/ 2147483647 w 817"/>
              <a:gd name="T61" fmla="*/ 2147483647 h 418"/>
              <a:gd name="T62" fmla="*/ 2147483647 w 817"/>
              <a:gd name="T63" fmla="*/ 2147483647 h 418"/>
              <a:gd name="T64" fmla="*/ 2147483647 w 817"/>
              <a:gd name="T65" fmla="*/ 2147483647 h 418"/>
              <a:gd name="T66" fmla="*/ 2147483647 w 817"/>
              <a:gd name="T67" fmla="*/ 2147483647 h 418"/>
              <a:gd name="T68" fmla="*/ 2147483647 w 817"/>
              <a:gd name="T69" fmla="*/ 2147483647 h 418"/>
              <a:gd name="T70" fmla="*/ 2147483647 w 817"/>
              <a:gd name="T71" fmla="*/ 2147483647 h 418"/>
              <a:gd name="T72" fmla="*/ 2147483647 w 817"/>
              <a:gd name="T73" fmla="*/ 2147483647 h 418"/>
              <a:gd name="T74" fmla="*/ 2147483647 w 817"/>
              <a:gd name="T75" fmla="*/ 2147483647 h 418"/>
              <a:gd name="T76" fmla="*/ 2147483647 w 817"/>
              <a:gd name="T77" fmla="*/ 2147483647 h 418"/>
              <a:gd name="T78" fmla="*/ 2147483647 w 817"/>
              <a:gd name="T79" fmla="*/ 2147483647 h 418"/>
              <a:gd name="T80" fmla="*/ 2147483647 w 817"/>
              <a:gd name="T81" fmla="*/ 2147483647 h 418"/>
              <a:gd name="T82" fmla="*/ 2147483647 w 817"/>
              <a:gd name="T83" fmla="*/ 2147483647 h 418"/>
              <a:gd name="T84" fmla="*/ 2147483647 w 817"/>
              <a:gd name="T85" fmla="*/ 2147483647 h 418"/>
              <a:gd name="T86" fmla="*/ 2147483647 w 817"/>
              <a:gd name="T87" fmla="*/ 2147483647 h 418"/>
              <a:gd name="T88" fmla="*/ 2147483647 w 817"/>
              <a:gd name="T89" fmla="*/ 2147483647 h 41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17" h="418">
                <a:moveTo>
                  <a:pt x="500" y="32"/>
                </a:moveTo>
                <a:lnTo>
                  <a:pt x="24" y="0"/>
                </a:lnTo>
                <a:lnTo>
                  <a:pt x="0" y="254"/>
                </a:lnTo>
                <a:lnTo>
                  <a:pt x="190" y="270"/>
                </a:lnTo>
                <a:lnTo>
                  <a:pt x="180" y="394"/>
                </a:lnTo>
                <a:lnTo>
                  <a:pt x="815" y="418"/>
                </a:lnTo>
                <a:lnTo>
                  <a:pt x="817" y="408"/>
                </a:lnTo>
                <a:lnTo>
                  <a:pt x="809" y="398"/>
                </a:lnTo>
                <a:lnTo>
                  <a:pt x="811" y="392"/>
                </a:lnTo>
                <a:lnTo>
                  <a:pt x="793" y="384"/>
                </a:lnTo>
                <a:lnTo>
                  <a:pt x="789" y="356"/>
                </a:lnTo>
                <a:lnTo>
                  <a:pt x="783" y="354"/>
                </a:lnTo>
                <a:lnTo>
                  <a:pt x="781" y="338"/>
                </a:lnTo>
                <a:lnTo>
                  <a:pt x="773" y="330"/>
                </a:lnTo>
                <a:lnTo>
                  <a:pt x="777" y="310"/>
                </a:lnTo>
                <a:lnTo>
                  <a:pt x="773" y="288"/>
                </a:lnTo>
                <a:lnTo>
                  <a:pt x="775" y="272"/>
                </a:lnTo>
                <a:lnTo>
                  <a:pt x="767" y="268"/>
                </a:lnTo>
                <a:lnTo>
                  <a:pt x="773" y="256"/>
                </a:lnTo>
                <a:lnTo>
                  <a:pt x="765" y="252"/>
                </a:lnTo>
                <a:lnTo>
                  <a:pt x="769" y="236"/>
                </a:lnTo>
                <a:lnTo>
                  <a:pt x="761" y="234"/>
                </a:lnTo>
                <a:lnTo>
                  <a:pt x="761" y="224"/>
                </a:lnTo>
                <a:lnTo>
                  <a:pt x="753" y="226"/>
                </a:lnTo>
                <a:lnTo>
                  <a:pt x="751" y="208"/>
                </a:lnTo>
                <a:lnTo>
                  <a:pt x="755" y="194"/>
                </a:lnTo>
                <a:lnTo>
                  <a:pt x="747" y="180"/>
                </a:lnTo>
                <a:lnTo>
                  <a:pt x="749" y="170"/>
                </a:lnTo>
                <a:lnTo>
                  <a:pt x="739" y="162"/>
                </a:lnTo>
                <a:lnTo>
                  <a:pt x="737" y="154"/>
                </a:lnTo>
                <a:lnTo>
                  <a:pt x="731" y="144"/>
                </a:lnTo>
                <a:lnTo>
                  <a:pt x="731" y="132"/>
                </a:lnTo>
                <a:lnTo>
                  <a:pt x="725" y="120"/>
                </a:lnTo>
                <a:lnTo>
                  <a:pt x="725" y="104"/>
                </a:lnTo>
                <a:lnTo>
                  <a:pt x="706" y="100"/>
                </a:lnTo>
                <a:lnTo>
                  <a:pt x="698" y="80"/>
                </a:lnTo>
                <a:lnTo>
                  <a:pt x="660" y="66"/>
                </a:lnTo>
                <a:lnTo>
                  <a:pt x="648" y="54"/>
                </a:lnTo>
                <a:lnTo>
                  <a:pt x="592" y="54"/>
                </a:lnTo>
                <a:lnTo>
                  <a:pt x="586" y="64"/>
                </a:lnTo>
                <a:lnTo>
                  <a:pt x="578" y="64"/>
                </a:lnTo>
                <a:lnTo>
                  <a:pt x="544" y="46"/>
                </a:lnTo>
                <a:lnTo>
                  <a:pt x="534" y="34"/>
                </a:lnTo>
                <a:lnTo>
                  <a:pt x="500" y="3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6" name="Freeform 659"/>
          <p:cNvSpPr>
            <a:spLocks/>
          </p:cNvSpPr>
          <p:nvPr/>
        </p:nvSpPr>
        <p:spPr bwMode="auto">
          <a:xfrm>
            <a:off x="8097838" y="1941513"/>
            <a:ext cx="257175" cy="542925"/>
          </a:xfrm>
          <a:custGeom>
            <a:avLst/>
            <a:gdLst>
              <a:gd name="T0" fmla="*/ 2147483647 w 162"/>
              <a:gd name="T1" fmla="*/ 2147483647 h 342"/>
              <a:gd name="T2" fmla="*/ 2147483647 w 162"/>
              <a:gd name="T3" fmla="*/ 2147483647 h 342"/>
              <a:gd name="T4" fmla="*/ 2147483647 w 162"/>
              <a:gd name="T5" fmla="*/ 2147483647 h 342"/>
              <a:gd name="T6" fmla="*/ 2147483647 w 162"/>
              <a:gd name="T7" fmla="*/ 2147483647 h 342"/>
              <a:gd name="T8" fmla="*/ 2147483647 w 162"/>
              <a:gd name="T9" fmla="*/ 2147483647 h 342"/>
              <a:gd name="T10" fmla="*/ 2147483647 w 162"/>
              <a:gd name="T11" fmla="*/ 0 h 342"/>
              <a:gd name="T12" fmla="*/ 2147483647 w 162"/>
              <a:gd name="T13" fmla="*/ 2147483647 h 342"/>
              <a:gd name="T14" fmla="*/ 2147483647 w 162"/>
              <a:gd name="T15" fmla="*/ 2147483647 h 342"/>
              <a:gd name="T16" fmla="*/ 2147483647 w 162"/>
              <a:gd name="T17" fmla="*/ 2147483647 h 342"/>
              <a:gd name="T18" fmla="*/ 2147483647 w 162"/>
              <a:gd name="T19" fmla="*/ 2147483647 h 342"/>
              <a:gd name="T20" fmla="*/ 2147483647 w 162"/>
              <a:gd name="T21" fmla="*/ 2147483647 h 342"/>
              <a:gd name="T22" fmla="*/ 2147483647 w 162"/>
              <a:gd name="T23" fmla="*/ 2147483647 h 342"/>
              <a:gd name="T24" fmla="*/ 2147483647 w 162"/>
              <a:gd name="T25" fmla="*/ 2147483647 h 342"/>
              <a:gd name="T26" fmla="*/ 2147483647 w 162"/>
              <a:gd name="T27" fmla="*/ 2147483647 h 342"/>
              <a:gd name="T28" fmla="*/ 2147483647 w 162"/>
              <a:gd name="T29" fmla="*/ 2147483647 h 342"/>
              <a:gd name="T30" fmla="*/ 2147483647 w 162"/>
              <a:gd name="T31" fmla="*/ 2147483647 h 342"/>
              <a:gd name="T32" fmla="*/ 2147483647 w 162"/>
              <a:gd name="T33" fmla="*/ 2147483647 h 342"/>
              <a:gd name="T34" fmla="*/ 0 w 162"/>
              <a:gd name="T35" fmla="*/ 2147483647 h 342"/>
              <a:gd name="T36" fmla="*/ 2147483647 w 162"/>
              <a:gd name="T37" fmla="*/ 2147483647 h 342"/>
              <a:gd name="T38" fmla="*/ 2147483647 w 162"/>
              <a:gd name="T39" fmla="*/ 2147483647 h 342"/>
              <a:gd name="T40" fmla="*/ 2147483647 w 162"/>
              <a:gd name="T41" fmla="*/ 2147483647 h 342"/>
              <a:gd name="T42" fmla="*/ 2147483647 w 162"/>
              <a:gd name="T43" fmla="*/ 2147483647 h 342"/>
              <a:gd name="T44" fmla="*/ 2147483647 w 162"/>
              <a:gd name="T45" fmla="*/ 2147483647 h 342"/>
              <a:gd name="T46" fmla="*/ 2147483647 w 162"/>
              <a:gd name="T47" fmla="*/ 2147483647 h 342"/>
              <a:gd name="T48" fmla="*/ 2147483647 w 162"/>
              <a:gd name="T49" fmla="*/ 2147483647 h 3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2" h="342">
                <a:moveTo>
                  <a:pt x="162" y="260"/>
                </a:moveTo>
                <a:lnTo>
                  <a:pt x="152" y="252"/>
                </a:lnTo>
                <a:lnTo>
                  <a:pt x="150" y="242"/>
                </a:lnTo>
                <a:lnTo>
                  <a:pt x="130" y="226"/>
                </a:lnTo>
                <a:lnTo>
                  <a:pt x="98" y="112"/>
                </a:lnTo>
                <a:lnTo>
                  <a:pt x="62" y="0"/>
                </a:lnTo>
                <a:lnTo>
                  <a:pt x="58" y="4"/>
                </a:lnTo>
                <a:lnTo>
                  <a:pt x="40" y="10"/>
                </a:lnTo>
                <a:lnTo>
                  <a:pt x="36" y="18"/>
                </a:lnTo>
                <a:lnTo>
                  <a:pt x="32" y="46"/>
                </a:lnTo>
                <a:lnTo>
                  <a:pt x="36" y="54"/>
                </a:lnTo>
                <a:lnTo>
                  <a:pt x="30" y="74"/>
                </a:lnTo>
                <a:lnTo>
                  <a:pt x="42" y="92"/>
                </a:lnTo>
                <a:lnTo>
                  <a:pt x="42" y="102"/>
                </a:lnTo>
                <a:lnTo>
                  <a:pt x="24" y="130"/>
                </a:lnTo>
                <a:lnTo>
                  <a:pt x="10" y="138"/>
                </a:lnTo>
                <a:lnTo>
                  <a:pt x="14" y="182"/>
                </a:lnTo>
                <a:lnTo>
                  <a:pt x="0" y="240"/>
                </a:lnTo>
                <a:lnTo>
                  <a:pt x="10" y="308"/>
                </a:lnTo>
                <a:lnTo>
                  <a:pt x="6" y="328"/>
                </a:lnTo>
                <a:lnTo>
                  <a:pt x="18" y="342"/>
                </a:lnTo>
                <a:lnTo>
                  <a:pt x="124" y="316"/>
                </a:lnTo>
                <a:lnTo>
                  <a:pt x="152" y="288"/>
                </a:lnTo>
                <a:lnTo>
                  <a:pt x="162" y="286"/>
                </a:lnTo>
                <a:lnTo>
                  <a:pt x="162" y="26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7" name="Freeform 660"/>
          <p:cNvSpPr>
            <a:spLocks/>
          </p:cNvSpPr>
          <p:nvPr/>
        </p:nvSpPr>
        <p:spPr bwMode="auto">
          <a:xfrm>
            <a:off x="3556000" y="3978275"/>
            <a:ext cx="1370013" cy="733425"/>
          </a:xfrm>
          <a:custGeom>
            <a:avLst/>
            <a:gdLst>
              <a:gd name="T0" fmla="*/ 2147483647 w 863"/>
              <a:gd name="T1" fmla="*/ 2147483647 h 462"/>
              <a:gd name="T2" fmla="*/ 2147483647 w 863"/>
              <a:gd name="T3" fmla="*/ 2147483647 h 462"/>
              <a:gd name="T4" fmla="*/ 2147483647 w 863"/>
              <a:gd name="T5" fmla="*/ 2147483647 h 462"/>
              <a:gd name="T6" fmla="*/ 2147483647 w 863"/>
              <a:gd name="T7" fmla="*/ 2147483647 h 462"/>
              <a:gd name="T8" fmla="*/ 2147483647 w 863"/>
              <a:gd name="T9" fmla="*/ 2147483647 h 462"/>
              <a:gd name="T10" fmla="*/ 2147483647 w 863"/>
              <a:gd name="T11" fmla="*/ 2147483647 h 462"/>
              <a:gd name="T12" fmla="*/ 2147483647 w 863"/>
              <a:gd name="T13" fmla="*/ 2147483647 h 462"/>
              <a:gd name="T14" fmla="*/ 2147483647 w 863"/>
              <a:gd name="T15" fmla="*/ 2147483647 h 462"/>
              <a:gd name="T16" fmla="*/ 2147483647 w 863"/>
              <a:gd name="T17" fmla="*/ 2147483647 h 462"/>
              <a:gd name="T18" fmla="*/ 2147483647 w 863"/>
              <a:gd name="T19" fmla="*/ 2147483647 h 462"/>
              <a:gd name="T20" fmla="*/ 2147483647 w 863"/>
              <a:gd name="T21" fmla="*/ 2147483647 h 462"/>
              <a:gd name="T22" fmla="*/ 2147483647 w 863"/>
              <a:gd name="T23" fmla="*/ 2147483647 h 462"/>
              <a:gd name="T24" fmla="*/ 2147483647 w 863"/>
              <a:gd name="T25" fmla="*/ 2147483647 h 462"/>
              <a:gd name="T26" fmla="*/ 2147483647 w 863"/>
              <a:gd name="T27" fmla="*/ 2147483647 h 462"/>
              <a:gd name="T28" fmla="*/ 2147483647 w 863"/>
              <a:gd name="T29" fmla="*/ 2147483647 h 462"/>
              <a:gd name="T30" fmla="*/ 2147483647 w 863"/>
              <a:gd name="T31" fmla="*/ 2147483647 h 462"/>
              <a:gd name="T32" fmla="*/ 2147483647 w 863"/>
              <a:gd name="T33" fmla="*/ 2147483647 h 462"/>
              <a:gd name="T34" fmla="*/ 2147483647 w 863"/>
              <a:gd name="T35" fmla="*/ 2147483647 h 462"/>
              <a:gd name="T36" fmla="*/ 2147483647 w 863"/>
              <a:gd name="T37" fmla="*/ 2147483647 h 462"/>
              <a:gd name="T38" fmla="*/ 2147483647 w 863"/>
              <a:gd name="T39" fmla="*/ 2147483647 h 462"/>
              <a:gd name="T40" fmla="*/ 2147483647 w 863"/>
              <a:gd name="T41" fmla="*/ 2147483647 h 462"/>
              <a:gd name="T42" fmla="*/ 2147483647 w 863"/>
              <a:gd name="T43" fmla="*/ 2147483647 h 462"/>
              <a:gd name="T44" fmla="*/ 2147483647 w 863"/>
              <a:gd name="T45" fmla="*/ 2147483647 h 462"/>
              <a:gd name="T46" fmla="*/ 2147483647 w 863"/>
              <a:gd name="T47" fmla="*/ 2147483647 h 462"/>
              <a:gd name="T48" fmla="*/ 2147483647 w 863"/>
              <a:gd name="T49" fmla="*/ 2147483647 h 462"/>
              <a:gd name="T50" fmla="*/ 2147483647 w 863"/>
              <a:gd name="T51" fmla="*/ 2147483647 h 462"/>
              <a:gd name="T52" fmla="*/ 2147483647 w 863"/>
              <a:gd name="T53" fmla="*/ 2147483647 h 462"/>
              <a:gd name="T54" fmla="*/ 2147483647 w 863"/>
              <a:gd name="T55" fmla="*/ 2147483647 h 462"/>
              <a:gd name="T56" fmla="*/ 2147483647 w 863"/>
              <a:gd name="T57" fmla="*/ 2147483647 h 462"/>
              <a:gd name="T58" fmla="*/ 2147483647 w 863"/>
              <a:gd name="T59" fmla="*/ 2147483647 h 462"/>
              <a:gd name="T60" fmla="*/ 2147483647 w 863"/>
              <a:gd name="T61" fmla="*/ 2147483647 h 462"/>
              <a:gd name="T62" fmla="*/ 2147483647 w 863"/>
              <a:gd name="T63" fmla="*/ 2147483647 h 462"/>
              <a:gd name="T64" fmla="*/ 2147483647 w 863"/>
              <a:gd name="T65" fmla="*/ 2147483647 h 462"/>
              <a:gd name="T66" fmla="*/ 2147483647 w 863"/>
              <a:gd name="T67" fmla="*/ 2147483647 h 462"/>
              <a:gd name="T68" fmla="*/ 2147483647 w 863"/>
              <a:gd name="T69" fmla="*/ 2147483647 h 462"/>
              <a:gd name="T70" fmla="*/ 2147483647 w 863"/>
              <a:gd name="T71" fmla="*/ 2147483647 h 462"/>
              <a:gd name="T72" fmla="*/ 2147483647 w 863"/>
              <a:gd name="T73" fmla="*/ 2147483647 h 462"/>
              <a:gd name="T74" fmla="*/ 2147483647 w 863"/>
              <a:gd name="T75" fmla="*/ 2147483647 h 462"/>
              <a:gd name="T76" fmla="*/ 2147483647 w 863"/>
              <a:gd name="T77" fmla="*/ 2147483647 h 462"/>
              <a:gd name="T78" fmla="*/ 2147483647 w 863"/>
              <a:gd name="T79" fmla="*/ 2147483647 h 462"/>
              <a:gd name="T80" fmla="*/ 2147483647 w 863"/>
              <a:gd name="T81" fmla="*/ 2147483647 h 462"/>
              <a:gd name="T82" fmla="*/ 2147483647 w 863"/>
              <a:gd name="T83" fmla="*/ 2147483647 h 462"/>
              <a:gd name="T84" fmla="*/ 2147483647 w 863"/>
              <a:gd name="T85" fmla="*/ 2147483647 h 462"/>
              <a:gd name="T86" fmla="*/ 2147483647 w 863"/>
              <a:gd name="T87" fmla="*/ 2147483647 h 462"/>
              <a:gd name="T88" fmla="*/ 2147483647 w 863"/>
              <a:gd name="T89" fmla="*/ 2147483647 h 462"/>
              <a:gd name="T90" fmla="*/ 2147483647 w 863"/>
              <a:gd name="T91" fmla="*/ 2147483647 h 462"/>
              <a:gd name="T92" fmla="*/ 2147483647 w 863"/>
              <a:gd name="T93" fmla="*/ 2147483647 h 462"/>
              <a:gd name="T94" fmla="*/ 2147483647 w 863"/>
              <a:gd name="T95" fmla="*/ 2147483647 h 462"/>
              <a:gd name="T96" fmla="*/ 2147483647 w 863"/>
              <a:gd name="T97" fmla="*/ 2147483647 h 462"/>
              <a:gd name="T98" fmla="*/ 2147483647 w 863"/>
              <a:gd name="T99" fmla="*/ 0 h 462"/>
              <a:gd name="T100" fmla="*/ 0 w 863"/>
              <a:gd name="T101" fmla="*/ 2147483647 h 462"/>
              <a:gd name="T102" fmla="*/ 2147483647 w 863"/>
              <a:gd name="T103" fmla="*/ 2147483647 h 46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63" h="462">
                <a:moveTo>
                  <a:pt x="56" y="70"/>
                </a:moveTo>
                <a:lnTo>
                  <a:pt x="302" y="86"/>
                </a:lnTo>
                <a:lnTo>
                  <a:pt x="290" y="332"/>
                </a:lnTo>
                <a:lnTo>
                  <a:pt x="302" y="332"/>
                </a:lnTo>
                <a:lnTo>
                  <a:pt x="326" y="356"/>
                </a:lnTo>
                <a:lnTo>
                  <a:pt x="336" y="354"/>
                </a:lnTo>
                <a:lnTo>
                  <a:pt x="350" y="358"/>
                </a:lnTo>
                <a:lnTo>
                  <a:pt x="356" y="348"/>
                </a:lnTo>
                <a:lnTo>
                  <a:pt x="372" y="364"/>
                </a:lnTo>
                <a:lnTo>
                  <a:pt x="374" y="380"/>
                </a:lnTo>
                <a:lnTo>
                  <a:pt x="394" y="380"/>
                </a:lnTo>
                <a:lnTo>
                  <a:pt x="418" y="392"/>
                </a:lnTo>
                <a:lnTo>
                  <a:pt x="434" y="390"/>
                </a:lnTo>
                <a:lnTo>
                  <a:pt x="448" y="402"/>
                </a:lnTo>
                <a:lnTo>
                  <a:pt x="458" y="392"/>
                </a:lnTo>
                <a:lnTo>
                  <a:pt x="486" y="394"/>
                </a:lnTo>
                <a:lnTo>
                  <a:pt x="486" y="408"/>
                </a:lnTo>
                <a:lnTo>
                  <a:pt x="500" y="414"/>
                </a:lnTo>
                <a:lnTo>
                  <a:pt x="498" y="426"/>
                </a:lnTo>
                <a:lnTo>
                  <a:pt x="508" y="430"/>
                </a:lnTo>
                <a:lnTo>
                  <a:pt x="532" y="414"/>
                </a:lnTo>
                <a:lnTo>
                  <a:pt x="538" y="418"/>
                </a:lnTo>
                <a:lnTo>
                  <a:pt x="538" y="426"/>
                </a:lnTo>
                <a:lnTo>
                  <a:pt x="550" y="426"/>
                </a:lnTo>
                <a:lnTo>
                  <a:pt x="554" y="436"/>
                </a:lnTo>
                <a:lnTo>
                  <a:pt x="578" y="428"/>
                </a:lnTo>
                <a:lnTo>
                  <a:pt x="578" y="440"/>
                </a:lnTo>
                <a:lnTo>
                  <a:pt x="586" y="450"/>
                </a:lnTo>
                <a:lnTo>
                  <a:pt x="594" y="438"/>
                </a:lnTo>
                <a:lnTo>
                  <a:pt x="592" y="434"/>
                </a:lnTo>
                <a:lnTo>
                  <a:pt x="622" y="424"/>
                </a:lnTo>
                <a:lnTo>
                  <a:pt x="632" y="434"/>
                </a:lnTo>
                <a:lnTo>
                  <a:pt x="662" y="444"/>
                </a:lnTo>
                <a:lnTo>
                  <a:pt x="670" y="454"/>
                </a:lnTo>
                <a:lnTo>
                  <a:pt x="674" y="446"/>
                </a:lnTo>
                <a:lnTo>
                  <a:pt x="681" y="446"/>
                </a:lnTo>
                <a:lnTo>
                  <a:pt x="687" y="438"/>
                </a:lnTo>
                <a:lnTo>
                  <a:pt x="709" y="430"/>
                </a:lnTo>
                <a:lnTo>
                  <a:pt x="727" y="436"/>
                </a:lnTo>
                <a:lnTo>
                  <a:pt x="727" y="430"/>
                </a:lnTo>
                <a:lnTo>
                  <a:pt x="745" y="424"/>
                </a:lnTo>
                <a:lnTo>
                  <a:pt x="751" y="432"/>
                </a:lnTo>
                <a:lnTo>
                  <a:pt x="773" y="434"/>
                </a:lnTo>
                <a:lnTo>
                  <a:pt x="785" y="422"/>
                </a:lnTo>
                <a:lnTo>
                  <a:pt x="811" y="434"/>
                </a:lnTo>
                <a:lnTo>
                  <a:pt x="821" y="448"/>
                </a:lnTo>
                <a:lnTo>
                  <a:pt x="863" y="462"/>
                </a:lnTo>
                <a:lnTo>
                  <a:pt x="847" y="34"/>
                </a:lnTo>
                <a:lnTo>
                  <a:pt x="104" y="8"/>
                </a:lnTo>
                <a:lnTo>
                  <a:pt x="6" y="0"/>
                </a:lnTo>
                <a:lnTo>
                  <a:pt x="0" y="64"/>
                </a:lnTo>
                <a:lnTo>
                  <a:pt x="56" y="70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8" name="Freeform 661"/>
          <p:cNvSpPr>
            <a:spLocks/>
          </p:cNvSpPr>
          <p:nvPr/>
        </p:nvSpPr>
        <p:spPr bwMode="auto">
          <a:xfrm>
            <a:off x="7088188" y="2074863"/>
            <a:ext cx="962025" cy="860425"/>
          </a:xfrm>
          <a:custGeom>
            <a:avLst/>
            <a:gdLst>
              <a:gd name="T0" fmla="*/ 2147483647 w 606"/>
              <a:gd name="T1" fmla="*/ 2147483647 h 542"/>
              <a:gd name="T2" fmla="*/ 2147483647 w 606"/>
              <a:gd name="T3" fmla="*/ 2147483647 h 542"/>
              <a:gd name="T4" fmla="*/ 2147483647 w 606"/>
              <a:gd name="T5" fmla="*/ 2147483647 h 542"/>
              <a:gd name="T6" fmla="*/ 2147483647 w 606"/>
              <a:gd name="T7" fmla="*/ 2147483647 h 542"/>
              <a:gd name="T8" fmla="*/ 2147483647 w 606"/>
              <a:gd name="T9" fmla="*/ 2147483647 h 542"/>
              <a:gd name="T10" fmla="*/ 2147483647 w 606"/>
              <a:gd name="T11" fmla="*/ 2147483647 h 542"/>
              <a:gd name="T12" fmla="*/ 2147483647 w 606"/>
              <a:gd name="T13" fmla="*/ 2147483647 h 542"/>
              <a:gd name="T14" fmla="*/ 2147483647 w 606"/>
              <a:gd name="T15" fmla="*/ 2147483647 h 542"/>
              <a:gd name="T16" fmla="*/ 2147483647 w 606"/>
              <a:gd name="T17" fmla="*/ 2147483647 h 542"/>
              <a:gd name="T18" fmla="*/ 2147483647 w 606"/>
              <a:gd name="T19" fmla="*/ 2147483647 h 542"/>
              <a:gd name="T20" fmla="*/ 2147483647 w 606"/>
              <a:gd name="T21" fmla="*/ 2147483647 h 542"/>
              <a:gd name="T22" fmla="*/ 2147483647 w 606"/>
              <a:gd name="T23" fmla="*/ 2147483647 h 542"/>
              <a:gd name="T24" fmla="*/ 2147483647 w 606"/>
              <a:gd name="T25" fmla="*/ 2147483647 h 542"/>
              <a:gd name="T26" fmla="*/ 2147483647 w 606"/>
              <a:gd name="T27" fmla="*/ 2147483647 h 542"/>
              <a:gd name="T28" fmla="*/ 2147483647 w 606"/>
              <a:gd name="T29" fmla="*/ 2147483647 h 542"/>
              <a:gd name="T30" fmla="*/ 2147483647 w 606"/>
              <a:gd name="T31" fmla="*/ 2147483647 h 542"/>
              <a:gd name="T32" fmla="*/ 2147483647 w 606"/>
              <a:gd name="T33" fmla="*/ 2147483647 h 542"/>
              <a:gd name="T34" fmla="*/ 2147483647 w 606"/>
              <a:gd name="T35" fmla="*/ 2147483647 h 542"/>
              <a:gd name="T36" fmla="*/ 2147483647 w 606"/>
              <a:gd name="T37" fmla="*/ 2147483647 h 542"/>
              <a:gd name="T38" fmla="*/ 2147483647 w 606"/>
              <a:gd name="T39" fmla="*/ 2147483647 h 542"/>
              <a:gd name="T40" fmla="*/ 2147483647 w 606"/>
              <a:gd name="T41" fmla="*/ 2147483647 h 542"/>
              <a:gd name="T42" fmla="*/ 2147483647 w 606"/>
              <a:gd name="T43" fmla="*/ 2147483647 h 542"/>
              <a:gd name="T44" fmla="*/ 2147483647 w 606"/>
              <a:gd name="T45" fmla="*/ 2147483647 h 542"/>
              <a:gd name="T46" fmla="*/ 2147483647 w 606"/>
              <a:gd name="T47" fmla="*/ 2147483647 h 542"/>
              <a:gd name="T48" fmla="*/ 2147483647 w 606"/>
              <a:gd name="T49" fmla="*/ 2147483647 h 542"/>
              <a:gd name="T50" fmla="*/ 2147483647 w 606"/>
              <a:gd name="T51" fmla="*/ 2147483647 h 542"/>
              <a:gd name="T52" fmla="*/ 2147483647 w 606"/>
              <a:gd name="T53" fmla="*/ 2147483647 h 542"/>
              <a:gd name="T54" fmla="*/ 0 w 606"/>
              <a:gd name="T55" fmla="*/ 2147483647 h 542"/>
              <a:gd name="T56" fmla="*/ 2147483647 w 606"/>
              <a:gd name="T57" fmla="*/ 2147483647 h 542"/>
              <a:gd name="T58" fmla="*/ 2147483647 w 606"/>
              <a:gd name="T59" fmla="*/ 2147483647 h 542"/>
              <a:gd name="T60" fmla="*/ 2147483647 w 606"/>
              <a:gd name="T61" fmla="*/ 2147483647 h 542"/>
              <a:gd name="T62" fmla="*/ 2147483647 w 606"/>
              <a:gd name="T63" fmla="*/ 2147483647 h 542"/>
              <a:gd name="T64" fmla="*/ 2147483647 w 606"/>
              <a:gd name="T65" fmla="*/ 2147483647 h 542"/>
              <a:gd name="T66" fmla="*/ 2147483647 w 606"/>
              <a:gd name="T67" fmla="*/ 2147483647 h 542"/>
              <a:gd name="T68" fmla="*/ 2147483647 w 606"/>
              <a:gd name="T69" fmla="*/ 2147483647 h 54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6" h="542">
                <a:moveTo>
                  <a:pt x="580" y="518"/>
                </a:moveTo>
                <a:lnTo>
                  <a:pt x="590" y="516"/>
                </a:lnTo>
                <a:lnTo>
                  <a:pt x="596" y="496"/>
                </a:lnTo>
                <a:lnTo>
                  <a:pt x="586" y="486"/>
                </a:lnTo>
                <a:lnTo>
                  <a:pt x="606" y="468"/>
                </a:lnTo>
                <a:lnTo>
                  <a:pt x="596" y="458"/>
                </a:lnTo>
                <a:lnTo>
                  <a:pt x="582" y="366"/>
                </a:lnTo>
                <a:lnTo>
                  <a:pt x="580" y="366"/>
                </a:lnTo>
                <a:lnTo>
                  <a:pt x="582" y="274"/>
                </a:lnTo>
                <a:lnTo>
                  <a:pt x="578" y="264"/>
                </a:lnTo>
                <a:lnTo>
                  <a:pt x="560" y="174"/>
                </a:lnTo>
                <a:lnTo>
                  <a:pt x="552" y="166"/>
                </a:lnTo>
                <a:lnTo>
                  <a:pt x="544" y="174"/>
                </a:lnTo>
                <a:lnTo>
                  <a:pt x="542" y="166"/>
                </a:lnTo>
                <a:lnTo>
                  <a:pt x="544" y="152"/>
                </a:lnTo>
                <a:lnTo>
                  <a:pt x="528" y="116"/>
                </a:lnTo>
                <a:lnTo>
                  <a:pt x="530" y="96"/>
                </a:lnTo>
                <a:lnTo>
                  <a:pt x="534" y="88"/>
                </a:lnTo>
                <a:lnTo>
                  <a:pt x="528" y="74"/>
                </a:lnTo>
                <a:lnTo>
                  <a:pt x="530" y="64"/>
                </a:lnTo>
                <a:lnTo>
                  <a:pt x="518" y="44"/>
                </a:lnTo>
                <a:lnTo>
                  <a:pt x="516" y="24"/>
                </a:lnTo>
                <a:lnTo>
                  <a:pt x="512" y="16"/>
                </a:lnTo>
                <a:lnTo>
                  <a:pt x="514" y="8"/>
                </a:lnTo>
                <a:lnTo>
                  <a:pt x="510" y="0"/>
                </a:lnTo>
                <a:lnTo>
                  <a:pt x="366" y="32"/>
                </a:lnTo>
                <a:lnTo>
                  <a:pt x="318" y="84"/>
                </a:lnTo>
                <a:lnTo>
                  <a:pt x="308" y="126"/>
                </a:lnTo>
                <a:lnTo>
                  <a:pt x="278" y="154"/>
                </a:lnTo>
                <a:lnTo>
                  <a:pt x="274" y="162"/>
                </a:lnTo>
                <a:lnTo>
                  <a:pt x="278" y="170"/>
                </a:lnTo>
                <a:lnTo>
                  <a:pt x="290" y="168"/>
                </a:lnTo>
                <a:lnTo>
                  <a:pt x="296" y="174"/>
                </a:lnTo>
                <a:lnTo>
                  <a:pt x="296" y="180"/>
                </a:lnTo>
                <a:lnTo>
                  <a:pt x="292" y="186"/>
                </a:lnTo>
                <a:lnTo>
                  <a:pt x="284" y="186"/>
                </a:lnTo>
                <a:lnTo>
                  <a:pt x="284" y="190"/>
                </a:lnTo>
                <a:lnTo>
                  <a:pt x="286" y="196"/>
                </a:lnTo>
                <a:lnTo>
                  <a:pt x="296" y="204"/>
                </a:lnTo>
                <a:lnTo>
                  <a:pt x="302" y="218"/>
                </a:lnTo>
                <a:lnTo>
                  <a:pt x="300" y="230"/>
                </a:lnTo>
                <a:lnTo>
                  <a:pt x="274" y="240"/>
                </a:lnTo>
                <a:lnTo>
                  <a:pt x="252" y="268"/>
                </a:lnTo>
                <a:lnTo>
                  <a:pt x="238" y="274"/>
                </a:lnTo>
                <a:lnTo>
                  <a:pt x="206" y="282"/>
                </a:lnTo>
                <a:lnTo>
                  <a:pt x="198" y="282"/>
                </a:lnTo>
                <a:lnTo>
                  <a:pt x="182" y="290"/>
                </a:lnTo>
                <a:lnTo>
                  <a:pt x="166" y="282"/>
                </a:lnTo>
                <a:lnTo>
                  <a:pt x="130" y="282"/>
                </a:lnTo>
                <a:lnTo>
                  <a:pt x="50" y="316"/>
                </a:lnTo>
                <a:lnTo>
                  <a:pt x="74" y="366"/>
                </a:lnTo>
                <a:lnTo>
                  <a:pt x="56" y="388"/>
                </a:lnTo>
                <a:lnTo>
                  <a:pt x="52" y="400"/>
                </a:lnTo>
                <a:lnTo>
                  <a:pt x="46" y="404"/>
                </a:lnTo>
                <a:lnTo>
                  <a:pt x="40" y="406"/>
                </a:lnTo>
                <a:lnTo>
                  <a:pt x="0" y="450"/>
                </a:lnTo>
                <a:lnTo>
                  <a:pt x="6" y="484"/>
                </a:lnTo>
                <a:lnTo>
                  <a:pt x="408" y="408"/>
                </a:lnTo>
                <a:lnTo>
                  <a:pt x="420" y="412"/>
                </a:lnTo>
                <a:lnTo>
                  <a:pt x="424" y="422"/>
                </a:lnTo>
                <a:lnTo>
                  <a:pt x="442" y="424"/>
                </a:lnTo>
                <a:lnTo>
                  <a:pt x="440" y="428"/>
                </a:lnTo>
                <a:lnTo>
                  <a:pt x="446" y="430"/>
                </a:lnTo>
                <a:lnTo>
                  <a:pt x="448" y="450"/>
                </a:lnTo>
                <a:lnTo>
                  <a:pt x="460" y="464"/>
                </a:lnTo>
                <a:lnTo>
                  <a:pt x="484" y="468"/>
                </a:lnTo>
                <a:lnTo>
                  <a:pt x="488" y="474"/>
                </a:lnTo>
                <a:lnTo>
                  <a:pt x="574" y="504"/>
                </a:lnTo>
                <a:lnTo>
                  <a:pt x="570" y="542"/>
                </a:lnTo>
                <a:lnTo>
                  <a:pt x="580" y="51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49" name="Freeform 662"/>
          <p:cNvSpPr>
            <a:spLocks/>
          </p:cNvSpPr>
          <p:nvPr/>
        </p:nvSpPr>
        <p:spPr bwMode="auto">
          <a:xfrm>
            <a:off x="4540250" y="1541463"/>
            <a:ext cx="1017588" cy="1177925"/>
          </a:xfrm>
          <a:custGeom>
            <a:avLst/>
            <a:gdLst>
              <a:gd name="T0" fmla="*/ 2147483647 w 641"/>
              <a:gd name="T1" fmla="*/ 2147483647 h 742"/>
              <a:gd name="T2" fmla="*/ 2147483647 w 641"/>
              <a:gd name="T3" fmla="*/ 2147483647 h 742"/>
              <a:gd name="T4" fmla="*/ 2147483647 w 641"/>
              <a:gd name="T5" fmla="*/ 2147483647 h 742"/>
              <a:gd name="T6" fmla="*/ 2147483647 w 641"/>
              <a:gd name="T7" fmla="*/ 2147483647 h 742"/>
              <a:gd name="T8" fmla="*/ 2147483647 w 641"/>
              <a:gd name="T9" fmla="*/ 2147483647 h 742"/>
              <a:gd name="T10" fmla="*/ 2147483647 w 641"/>
              <a:gd name="T11" fmla="*/ 2147483647 h 742"/>
              <a:gd name="T12" fmla="*/ 2147483647 w 641"/>
              <a:gd name="T13" fmla="*/ 2147483647 h 742"/>
              <a:gd name="T14" fmla="*/ 2147483647 w 641"/>
              <a:gd name="T15" fmla="*/ 2147483647 h 742"/>
              <a:gd name="T16" fmla="*/ 2147483647 w 641"/>
              <a:gd name="T17" fmla="*/ 2147483647 h 742"/>
              <a:gd name="T18" fmla="*/ 2147483647 w 641"/>
              <a:gd name="T19" fmla="*/ 2147483647 h 742"/>
              <a:gd name="T20" fmla="*/ 2147483647 w 641"/>
              <a:gd name="T21" fmla="*/ 2147483647 h 742"/>
              <a:gd name="T22" fmla="*/ 2147483647 w 641"/>
              <a:gd name="T23" fmla="*/ 2147483647 h 742"/>
              <a:gd name="T24" fmla="*/ 2147483647 w 641"/>
              <a:gd name="T25" fmla="*/ 2147483647 h 742"/>
              <a:gd name="T26" fmla="*/ 2147483647 w 641"/>
              <a:gd name="T27" fmla="*/ 2147483647 h 742"/>
              <a:gd name="T28" fmla="*/ 2147483647 w 641"/>
              <a:gd name="T29" fmla="*/ 2147483647 h 742"/>
              <a:gd name="T30" fmla="*/ 2147483647 w 641"/>
              <a:gd name="T31" fmla="*/ 2147483647 h 742"/>
              <a:gd name="T32" fmla="*/ 2147483647 w 641"/>
              <a:gd name="T33" fmla="*/ 2147483647 h 742"/>
              <a:gd name="T34" fmla="*/ 2147483647 w 641"/>
              <a:gd name="T35" fmla="*/ 2147483647 h 742"/>
              <a:gd name="T36" fmla="*/ 2147483647 w 641"/>
              <a:gd name="T37" fmla="*/ 2147483647 h 742"/>
              <a:gd name="T38" fmla="*/ 2147483647 w 641"/>
              <a:gd name="T39" fmla="*/ 2147483647 h 742"/>
              <a:gd name="T40" fmla="*/ 2147483647 w 641"/>
              <a:gd name="T41" fmla="*/ 2147483647 h 742"/>
              <a:gd name="T42" fmla="*/ 2147483647 w 641"/>
              <a:gd name="T43" fmla="*/ 2147483647 h 742"/>
              <a:gd name="T44" fmla="*/ 2147483647 w 641"/>
              <a:gd name="T45" fmla="*/ 2147483647 h 742"/>
              <a:gd name="T46" fmla="*/ 2147483647 w 641"/>
              <a:gd name="T47" fmla="*/ 2147483647 h 742"/>
              <a:gd name="T48" fmla="*/ 2147483647 w 641"/>
              <a:gd name="T49" fmla="*/ 2147483647 h 742"/>
              <a:gd name="T50" fmla="*/ 2147483647 w 641"/>
              <a:gd name="T51" fmla="*/ 2147483647 h 742"/>
              <a:gd name="T52" fmla="*/ 2147483647 w 641"/>
              <a:gd name="T53" fmla="*/ 2147483647 h 742"/>
              <a:gd name="T54" fmla="*/ 2147483647 w 641"/>
              <a:gd name="T55" fmla="*/ 2147483647 h 742"/>
              <a:gd name="T56" fmla="*/ 2147483647 w 641"/>
              <a:gd name="T57" fmla="*/ 2147483647 h 742"/>
              <a:gd name="T58" fmla="*/ 2147483647 w 641"/>
              <a:gd name="T59" fmla="*/ 2147483647 h 742"/>
              <a:gd name="T60" fmla="*/ 2147483647 w 641"/>
              <a:gd name="T61" fmla="*/ 2147483647 h 742"/>
              <a:gd name="T62" fmla="*/ 2147483647 w 641"/>
              <a:gd name="T63" fmla="*/ 2147483647 h 742"/>
              <a:gd name="T64" fmla="*/ 2147483647 w 641"/>
              <a:gd name="T65" fmla="*/ 2147483647 h 742"/>
              <a:gd name="T66" fmla="*/ 2147483647 w 641"/>
              <a:gd name="T67" fmla="*/ 2147483647 h 742"/>
              <a:gd name="T68" fmla="*/ 2147483647 w 641"/>
              <a:gd name="T69" fmla="*/ 2147483647 h 742"/>
              <a:gd name="T70" fmla="*/ 2147483647 w 641"/>
              <a:gd name="T71" fmla="*/ 2147483647 h 742"/>
              <a:gd name="T72" fmla="*/ 2147483647 w 641"/>
              <a:gd name="T73" fmla="*/ 2147483647 h 742"/>
              <a:gd name="T74" fmla="*/ 2147483647 w 641"/>
              <a:gd name="T75" fmla="*/ 2147483647 h 742"/>
              <a:gd name="T76" fmla="*/ 2147483647 w 641"/>
              <a:gd name="T77" fmla="*/ 2147483647 h 742"/>
              <a:gd name="T78" fmla="*/ 2147483647 w 641"/>
              <a:gd name="T79" fmla="*/ 2147483647 h 742"/>
              <a:gd name="T80" fmla="*/ 2147483647 w 641"/>
              <a:gd name="T81" fmla="*/ 2147483647 h 742"/>
              <a:gd name="T82" fmla="*/ 2147483647 w 641"/>
              <a:gd name="T83" fmla="*/ 2147483647 h 742"/>
              <a:gd name="T84" fmla="*/ 2147483647 w 641"/>
              <a:gd name="T85" fmla="*/ 2147483647 h 742"/>
              <a:gd name="T86" fmla="*/ 2147483647 w 641"/>
              <a:gd name="T87" fmla="*/ 2147483647 h 742"/>
              <a:gd name="T88" fmla="*/ 2147483647 w 641"/>
              <a:gd name="T89" fmla="*/ 2147483647 h 742"/>
              <a:gd name="T90" fmla="*/ 2147483647 w 641"/>
              <a:gd name="T91" fmla="*/ 2147483647 h 74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41" h="742">
                <a:moveTo>
                  <a:pt x="607" y="200"/>
                </a:moveTo>
                <a:lnTo>
                  <a:pt x="641" y="166"/>
                </a:lnTo>
                <a:lnTo>
                  <a:pt x="633" y="166"/>
                </a:lnTo>
                <a:lnTo>
                  <a:pt x="611" y="158"/>
                </a:lnTo>
                <a:lnTo>
                  <a:pt x="577" y="158"/>
                </a:lnTo>
                <a:lnTo>
                  <a:pt x="571" y="158"/>
                </a:lnTo>
                <a:lnTo>
                  <a:pt x="543" y="150"/>
                </a:lnTo>
                <a:lnTo>
                  <a:pt x="529" y="150"/>
                </a:lnTo>
                <a:lnTo>
                  <a:pt x="509" y="162"/>
                </a:lnTo>
                <a:lnTo>
                  <a:pt x="499" y="164"/>
                </a:lnTo>
                <a:lnTo>
                  <a:pt x="479" y="154"/>
                </a:lnTo>
                <a:lnTo>
                  <a:pt x="467" y="140"/>
                </a:lnTo>
                <a:lnTo>
                  <a:pt x="447" y="136"/>
                </a:lnTo>
                <a:lnTo>
                  <a:pt x="437" y="126"/>
                </a:lnTo>
                <a:lnTo>
                  <a:pt x="415" y="118"/>
                </a:lnTo>
                <a:lnTo>
                  <a:pt x="405" y="108"/>
                </a:lnTo>
                <a:lnTo>
                  <a:pt x="375" y="96"/>
                </a:lnTo>
                <a:lnTo>
                  <a:pt x="335" y="92"/>
                </a:lnTo>
                <a:lnTo>
                  <a:pt x="323" y="100"/>
                </a:lnTo>
                <a:lnTo>
                  <a:pt x="307" y="102"/>
                </a:lnTo>
                <a:lnTo>
                  <a:pt x="295" y="98"/>
                </a:lnTo>
                <a:lnTo>
                  <a:pt x="295" y="96"/>
                </a:lnTo>
                <a:lnTo>
                  <a:pt x="291" y="94"/>
                </a:lnTo>
                <a:lnTo>
                  <a:pt x="265" y="84"/>
                </a:lnTo>
                <a:lnTo>
                  <a:pt x="255" y="84"/>
                </a:lnTo>
                <a:lnTo>
                  <a:pt x="243" y="86"/>
                </a:lnTo>
                <a:lnTo>
                  <a:pt x="241" y="84"/>
                </a:lnTo>
                <a:lnTo>
                  <a:pt x="229" y="86"/>
                </a:lnTo>
                <a:lnTo>
                  <a:pt x="227" y="86"/>
                </a:lnTo>
                <a:lnTo>
                  <a:pt x="213" y="52"/>
                </a:lnTo>
                <a:lnTo>
                  <a:pt x="211" y="50"/>
                </a:lnTo>
                <a:lnTo>
                  <a:pt x="193" y="2"/>
                </a:lnTo>
                <a:lnTo>
                  <a:pt x="175" y="0"/>
                </a:lnTo>
                <a:lnTo>
                  <a:pt x="175" y="54"/>
                </a:lnTo>
                <a:lnTo>
                  <a:pt x="0" y="52"/>
                </a:lnTo>
                <a:lnTo>
                  <a:pt x="10" y="90"/>
                </a:lnTo>
                <a:lnTo>
                  <a:pt x="6" y="104"/>
                </a:lnTo>
                <a:lnTo>
                  <a:pt x="6" y="154"/>
                </a:lnTo>
                <a:lnTo>
                  <a:pt x="28" y="224"/>
                </a:lnTo>
                <a:lnTo>
                  <a:pt x="32" y="308"/>
                </a:lnTo>
                <a:lnTo>
                  <a:pt x="36" y="310"/>
                </a:lnTo>
                <a:lnTo>
                  <a:pt x="30" y="344"/>
                </a:lnTo>
                <a:lnTo>
                  <a:pt x="38" y="370"/>
                </a:lnTo>
                <a:lnTo>
                  <a:pt x="48" y="386"/>
                </a:lnTo>
                <a:lnTo>
                  <a:pt x="50" y="434"/>
                </a:lnTo>
                <a:lnTo>
                  <a:pt x="48" y="446"/>
                </a:lnTo>
                <a:lnTo>
                  <a:pt x="42" y="458"/>
                </a:lnTo>
                <a:lnTo>
                  <a:pt x="26" y="470"/>
                </a:lnTo>
                <a:lnTo>
                  <a:pt x="24" y="476"/>
                </a:lnTo>
                <a:lnTo>
                  <a:pt x="38" y="500"/>
                </a:lnTo>
                <a:lnTo>
                  <a:pt x="52" y="504"/>
                </a:lnTo>
                <a:lnTo>
                  <a:pt x="57" y="514"/>
                </a:lnTo>
                <a:lnTo>
                  <a:pt x="56" y="742"/>
                </a:lnTo>
                <a:lnTo>
                  <a:pt x="535" y="736"/>
                </a:lnTo>
                <a:lnTo>
                  <a:pt x="529" y="700"/>
                </a:lnTo>
                <a:lnTo>
                  <a:pt x="521" y="684"/>
                </a:lnTo>
                <a:lnTo>
                  <a:pt x="477" y="656"/>
                </a:lnTo>
                <a:lnTo>
                  <a:pt x="471" y="640"/>
                </a:lnTo>
                <a:lnTo>
                  <a:pt x="453" y="620"/>
                </a:lnTo>
                <a:lnTo>
                  <a:pt x="437" y="612"/>
                </a:lnTo>
                <a:lnTo>
                  <a:pt x="423" y="614"/>
                </a:lnTo>
                <a:lnTo>
                  <a:pt x="413" y="600"/>
                </a:lnTo>
                <a:lnTo>
                  <a:pt x="393" y="594"/>
                </a:lnTo>
                <a:lnTo>
                  <a:pt x="385" y="582"/>
                </a:lnTo>
                <a:lnTo>
                  <a:pt x="389" y="560"/>
                </a:lnTo>
                <a:lnTo>
                  <a:pt x="385" y="542"/>
                </a:lnTo>
                <a:lnTo>
                  <a:pt x="389" y="536"/>
                </a:lnTo>
                <a:lnTo>
                  <a:pt x="387" y="514"/>
                </a:lnTo>
                <a:lnTo>
                  <a:pt x="397" y="498"/>
                </a:lnTo>
                <a:lnTo>
                  <a:pt x="387" y="480"/>
                </a:lnTo>
                <a:lnTo>
                  <a:pt x="375" y="478"/>
                </a:lnTo>
                <a:lnTo>
                  <a:pt x="375" y="462"/>
                </a:lnTo>
                <a:lnTo>
                  <a:pt x="383" y="454"/>
                </a:lnTo>
                <a:lnTo>
                  <a:pt x="391" y="436"/>
                </a:lnTo>
                <a:lnTo>
                  <a:pt x="421" y="420"/>
                </a:lnTo>
                <a:lnTo>
                  <a:pt x="427" y="412"/>
                </a:lnTo>
                <a:lnTo>
                  <a:pt x="425" y="340"/>
                </a:lnTo>
                <a:lnTo>
                  <a:pt x="431" y="340"/>
                </a:lnTo>
                <a:lnTo>
                  <a:pt x="435" y="330"/>
                </a:lnTo>
                <a:lnTo>
                  <a:pt x="443" y="336"/>
                </a:lnTo>
                <a:lnTo>
                  <a:pt x="577" y="212"/>
                </a:lnTo>
                <a:lnTo>
                  <a:pt x="607" y="20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0" name="Freeform 663"/>
          <p:cNvSpPr>
            <a:spLocks/>
          </p:cNvSpPr>
          <p:nvPr/>
        </p:nvSpPr>
        <p:spPr bwMode="auto">
          <a:xfrm>
            <a:off x="5475288" y="1887538"/>
            <a:ext cx="911225" cy="469900"/>
          </a:xfrm>
          <a:custGeom>
            <a:avLst/>
            <a:gdLst>
              <a:gd name="T0" fmla="*/ 2147483647 w 574"/>
              <a:gd name="T1" fmla="*/ 2147483647 h 296"/>
              <a:gd name="T2" fmla="*/ 2147483647 w 574"/>
              <a:gd name="T3" fmla="*/ 2147483647 h 296"/>
              <a:gd name="T4" fmla="*/ 2147483647 w 574"/>
              <a:gd name="T5" fmla="*/ 2147483647 h 296"/>
              <a:gd name="T6" fmla="*/ 2147483647 w 574"/>
              <a:gd name="T7" fmla="*/ 2147483647 h 296"/>
              <a:gd name="T8" fmla="*/ 2147483647 w 574"/>
              <a:gd name="T9" fmla="*/ 2147483647 h 296"/>
              <a:gd name="T10" fmla="*/ 2147483647 w 574"/>
              <a:gd name="T11" fmla="*/ 2147483647 h 296"/>
              <a:gd name="T12" fmla="*/ 2147483647 w 574"/>
              <a:gd name="T13" fmla="*/ 2147483647 h 296"/>
              <a:gd name="T14" fmla="*/ 2147483647 w 574"/>
              <a:gd name="T15" fmla="*/ 2147483647 h 296"/>
              <a:gd name="T16" fmla="*/ 2147483647 w 574"/>
              <a:gd name="T17" fmla="*/ 2147483647 h 296"/>
              <a:gd name="T18" fmla="*/ 2147483647 w 574"/>
              <a:gd name="T19" fmla="*/ 2147483647 h 296"/>
              <a:gd name="T20" fmla="*/ 2147483647 w 574"/>
              <a:gd name="T21" fmla="*/ 2147483647 h 296"/>
              <a:gd name="T22" fmla="*/ 2147483647 w 574"/>
              <a:gd name="T23" fmla="*/ 2147483647 h 296"/>
              <a:gd name="T24" fmla="*/ 2147483647 w 574"/>
              <a:gd name="T25" fmla="*/ 2147483647 h 296"/>
              <a:gd name="T26" fmla="*/ 2147483647 w 574"/>
              <a:gd name="T27" fmla="*/ 2147483647 h 296"/>
              <a:gd name="T28" fmla="*/ 2147483647 w 574"/>
              <a:gd name="T29" fmla="*/ 2147483647 h 296"/>
              <a:gd name="T30" fmla="*/ 2147483647 w 574"/>
              <a:gd name="T31" fmla="*/ 2147483647 h 296"/>
              <a:gd name="T32" fmla="*/ 2147483647 w 574"/>
              <a:gd name="T33" fmla="*/ 2147483647 h 296"/>
              <a:gd name="T34" fmla="*/ 2147483647 w 574"/>
              <a:gd name="T35" fmla="*/ 2147483647 h 296"/>
              <a:gd name="T36" fmla="*/ 2147483647 w 574"/>
              <a:gd name="T37" fmla="*/ 2147483647 h 296"/>
              <a:gd name="T38" fmla="*/ 2147483647 w 574"/>
              <a:gd name="T39" fmla="*/ 2147483647 h 296"/>
              <a:gd name="T40" fmla="*/ 2147483647 w 574"/>
              <a:gd name="T41" fmla="*/ 2147483647 h 296"/>
              <a:gd name="T42" fmla="*/ 2147483647 w 574"/>
              <a:gd name="T43" fmla="*/ 2147483647 h 296"/>
              <a:gd name="T44" fmla="*/ 2147483647 w 574"/>
              <a:gd name="T45" fmla="*/ 2147483647 h 296"/>
              <a:gd name="T46" fmla="*/ 2147483647 w 574"/>
              <a:gd name="T47" fmla="*/ 2147483647 h 296"/>
              <a:gd name="T48" fmla="*/ 2147483647 w 574"/>
              <a:gd name="T49" fmla="*/ 2147483647 h 296"/>
              <a:gd name="T50" fmla="*/ 2147483647 w 574"/>
              <a:gd name="T51" fmla="*/ 2147483647 h 296"/>
              <a:gd name="T52" fmla="*/ 0 w 574"/>
              <a:gd name="T53" fmla="*/ 2147483647 h 296"/>
              <a:gd name="T54" fmla="*/ 2147483647 w 574"/>
              <a:gd name="T55" fmla="*/ 2147483647 h 296"/>
              <a:gd name="T56" fmla="*/ 2147483647 w 574"/>
              <a:gd name="T57" fmla="*/ 2147483647 h 296"/>
              <a:gd name="T58" fmla="*/ 2147483647 w 574"/>
              <a:gd name="T59" fmla="*/ 2147483647 h 296"/>
              <a:gd name="T60" fmla="*/ 2147483647 w 574"/>
              <a:gd name="T61" fmla="*/ 2147483647 h 296"/>
              <a:gd name="T62" fmla="*/ 2147483647 w 574"/>
              <a:gd name="T63" fmla="*/ 2147483647 h 296"/>
              <a:gd name="T64" fmla="*/ 2147483647 w 574"/>
              <a:gd name="T65" fmla="*/ 2147483647 h 296"/>
              <a:gd name="T66" fmla="*/ 2147483647 w 574"/>
              <a:gd name="T67" fmla="*/ 2147483647 h 296"/>
              <a:gd name="T68" fmla="*/ 2147483647 w 574"/>
              <a:gd name="T69" fmla="*/ 2147483647 h 296"/>
              <a:gd name="T70" fmla="*/ 2147483647 w 574"/>
              <a:gd name="T71" fmla="*/ 2147483647 h 296"/>
              <a:gd name="T72" fmla="*/ 2147483647 w 574"/>
              <a:gd name="T73" fmla="*/ 2147483647 h 296"/>
              <a:gd name="T74" fmla="*/ 2147483647 w 574"/>
              <a:gd name="T75" fmla="*/ 2147483647 h 296"/>
              <a:gd name="T76" fmla="*/ 2147483647 w 574"/>
              <a:gd name="T77" fmla="*/ 2147483647 h 2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74" h="296">
                <a:moveTo>
                  <a:pt x="318" y="212"/>
                </a:moveTo>
                <a:lnTo>
                  <a:pt x="330" y="206"/>
                </a:lnTo>
                <a:lnTo>
                  <a:pt x="340" y="194"/>
                </a:lnTo>
                <a:lnTo>
                  <a:pt x="342" y="226"/>
                </a:lnTo>
                <a:lnTo>
                  <a:pt x="350" y="224"/>
                </a:lnTo>
                <a:lnTo>
                  <a:pt x="376" y="192"/>
                </a:lnTo>
                <a:lnTo>
                  <a:pt x="422" y="176"/>
                </a:lnTo>
                <a:lnTo>
                  <a:pt x="432" y="162"/>
                </a:lnTo>
                <a:lnTo>
                  <a:pt x="452" y="156"/>
                </a:lnTo>
                <a:lnTo>
                  <a:pt x="494" y="168"/>
                </a:lnTo>
                <a:lnTo>
                  <a:pt x="502" y="176"/>
                </a:lnTo>
                <a:lnTo>
                  <a:pt x="514" y="176"/>
                </a:lnTo>
                <a:lnTo>
                  <a:pt x="514" y="164"/>
                </a:lnTo>
                <a:lnTo>
                  <a:pt x="518" y="156"/>
                </a:lnTo>
                <a:lnTo>
                  <a:pt x="526" y="160"/>
                </a:lnTo>
                <a:lnTo>
                  <a:pt x="534" y="168"/>
                </a:lnTo>
                <a:lnTo>
                  <a:pt x="574" y="156"/>
                </a:lnTo>
                <a:lnTo>
                  <a:pt x="572" y="150"/>
                </a:lnTo>
                <a:lnTo>
                  <a:pt x="562" y="146"/>
                </a:lnTo>
                <a:lnTo>
                  <a:pt x="556" y="138"/>
                </a:lnTo>
                <a:lnTo>
                  <a:pt x="546" y="134"/>
                </a:lnTo>
                <a:lnTo>
                  <a:pt x="542" y="116"/>
                </a:lnTo>
                <a:lnTo>
                  <a:pt x="538" y="108"/>
                </a:lnTo>
                <a:lnTo>
                  <a:pt x="536" y="100"/>
                </a:lnTo>
                <a:lnTo>
                  <a:pt x="532" y="96"/>
                </a:lnTo>
                <a:lnTo>
                  <a:pt x="530" y="96"/>
                </a:lnTo>
                <a:lnTo>
                  <a:pt x="496" y="102"/>
                </a:lnTo>
                <a:lnTo>
                  <a:pt x="470" y="96"/>
                </a:lnTo>
                <a:lnTo>
                  <a:pt x="468" y="78"/>
                </a:lnTo>
                <a:lnTo>
                  <a:pt x="462" y="70"/>
                </a:lnTo>
                <a:lnTo>
                  <a:pt x="450" y="70"/>
                </a:lnTo>
                <a:lnTo>
                  <a:pt x="434" y="80"/>
                </a:lnTo>
                <a:lnTo>
                  <a:pt x="372" y="88"/>
                </a:lnTo>
                <a:lnTo>
                  <a:pt x="344" y="106"/>
                </a:lnTo>
                <a:lnTo>
                  <a:pt x="334" y="118"/>
                </a:lnTo>
                <a:lnTo>
                  <a:pt x="326" y="122"/>
                </a:lnTo>
                <a:lnTo>
                  <a:pt x="288" y="118"/>
                </a:lnTo>
                <a:lnTo>
                  <a:pt x="272" y="122"/>
                </a:lnTo>
                <a:lnTo>
                  <a:pt x="242" y="90"/>
                </a:lnTo>
                <a:lnTo>
                  <a:pt x="212" y="76"/>
                </a:lnTo>
                <a:lnTo>
                  <a:pt x="188" y="84"/>
                </a:lnTo>
                <a:lnTo>
                  <a:pt x="180" y="82"/>
                </a:lnTo>
                <a:lnTo>
                  <a:pt x="168" y="94"/>
                </a:lnTo>
                <a:lnTo>
                  <a:pt x="168" y="70"/>
                </a:lnTo>
                <a:lnTo>
                  <a:pt x="174" y="58"/>
                </a:lnTo>
                <a:lnTo>
                  <a:pt x="184" y="52"/>
                </a:lnTo>
                <a:lnTo>
                  <a:pt x="222" y="8"/>
                </a:lnTo>
                <a:lnTo>
                  <a:pt x="222" y="0"/>
                </a:lnTo>
                <a:lnTo>
                  <a:pt x="202" y="2"/>
                </a:lnTo>
                <a:lnTo>
                  <a:pt x="94" y="86"/>
                </a:lnTo>
                <a:lnTo>
                  <a:pt x="50" y="100"/>
                </a:lnTo>
                <a:lnTo>
                  <a:pt x="22" y="122"/>
                </a:lnTo>
                <a:lnTo>
                  <a:pt x="0" y="126"/>
                </a:lnTo>
                <a:lnTo>
                  <a:pt x="2" y="130"/>
                </a:lnTo>
                <a:lnTo>
                  <a:pt x="8" y="128"/>
                </a:lnTo>
                <a:lnTo>
                  <a:pt x="18" y="134"/>
                </a:lnTo>
                <a:lnTo>
                  <a:pt x="28" y="156"/>
                </a:lnTo>
                <a:lnTo>
                  <a:pt x="160" y="190"/>
                </a:lnTo>
                <a:lnTo>
                  <a:pt x="170" y="186"/>
                </a:lnTo>
                <a:lnTo>
                  <a:pt x="208" y="196"/>
                </a:lnTo>
                <a:lnTo>
                  <a:pt x="210" y="202"/>
                </a:lnTo>
                <a:lnTo>
                  <a:pt x="208" y="212"/>
                </a:lnTo>
                <a:lnTo>
                  <a:pt x="228" y="216"/>
                </a:lnTo>
                <a:lnTo>
                  <a:pt x="238" y="224"/>
                </a:lnTo>
                <a:lnTo>
                  <a:pt x="236" y="228"/>
                </a:lnTo>
                <a:lnTo>
                  <a:pt x="240" y="236"/>
                </a:lnTo>
                <a:lnTo>
                  <a:pt x="236" y="240"/>
                </a:lnTo>
                <a:lnTo>
                  <a:pt x="240" y="248"/>
                </a:lnTo>
                <a:lnTo>
                  <a:pt x="234" y="256"/>
                </a:lnTo>
                <a:lnTo>
                  <a:pt x="234" y="264"/>
                </a:lnTo>
                <a:lnTo>
                  <a:pt x="252" y="262"/>
                </a:lnTo>
                <a:lnTo>
                  <a:pt x="254" y="266"/>
                </a:lnTo>
                <a:lnTo>
                  <a:pt x="248" y="286"/>
                </a:lnTo>
                <a:lnTo>
                  <a:pt x="262" y="296"/>
                </a:lnTo>
                <a:lnTo>
                  <a:pt x="260" y="296"/>
                </a:lnTo>
                <a:lnTo>
                  <a:pt x="266" y="296"/>
                </a:lnTo>
                <a:lnTo>
                  <a:pt x="312" y="212"/>
                </a:lnTo>
                <a:lnTo>
                  <a:pt x="318" y="21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1" name="Freeform 664"/>
          <p:cNvSpPr>
            <a:spLocks/>
          </p:cNvSpPr>
          <p:nvPr/>
        </p:nvSpPr>
        <p:spPr bwMode="auto">
          <a:xfrm>
            <a:off x="6043613" y="2201863"/>
            <a:ext cx="628650" cy="815975"/>
          </a:xfrm>
          <a:custGeom>
            <a:avLst/>
            <a:gdLst>
              <a:gd name="T0" fmla="*/ 2147483647 w 396"/>
              <a:gd name="T1" fmla="*/ 2147483647 h 514"/>
              <a:gd name="T2" fmla="*/ 2147483647 w 396"/>
              <a:gd name="T3" fmla="*/ 2147483647 h 514"/>
              <a:gd name="T4" fmla="*/ 2147483647 w 396"/>
              <a:gd name="T5" fmla="*/ 2147483647 h 514"/>
              <a:gd name="T6" fmla="*/ 2147483647 w 396"/>
              <a:gd name="T7" fmla="*/ 2147483647 h 514"/>
              <a:gd name="T8" fmla="*/ 2147483647 w 396"/>
              <a:gd name="T9" fmla="*/ 2147483647 h 514"/>
              <a:gd name="T10" fmla="*/ 2147483647 w 396"/>
              <a:gd name="T11" fmla="*/ 2147483647 h 514"/>
              <a:gd name="T12" fmla="*/ 2147483647 w 396"/>
              <a:gd name="T13" fmla="*/ 2147483647 h 514"/>
              <a:gd name="T14" fmla="*/ 2147483647 w 396"/>
              <a:gd name="T15" fmla="*/ 2147483647 h 514"/>
              <a:gd name="T16" fmla="*/ 2147483647 w 396"/>
              <a:gd name="T17" fmla="*/ 2147483647 h 514"/>
              <a:gd name="T18" fmla="*/ 2147483647 w 396"/>
              <a:gd name="T19" fmla="*/ 2147483647 h 514"/>
              <a:gd name="T20" fmla="*/ 2147483647 w 396"/>
              <a:gd name="T21" fmla="*/ 2147483647 h 514"/>
              <a:gd name="T22" fmla="*/ 2147483647 w 396"/>
              <a:gd name="T23" fmla="*/ 2147483647 h 514"/>
              <a:gd name="T24" fmla="*/ 2147483647 w 396"/>
              <a:gd name="T25" fmla="*/ 2147483647 h 514"/>
              <a:gd name="T26" fmla="*/ 2147483647 w 396"/>
              <a:gd name="T27" fmla="*/ 2147483647 h 514"/>
              <a:gd name="T28" fmla="*/ 2147483647 w 396"/>
              <a:gd name="T29" fmla="*/ 2147483647 h 514"/>
              <a:gd name="T30" fmla="*/ 2147483647 w 396"/>
              <a:gd name="T31" fmla="*/ 2147483647 h 514"/>
              <a:gd name="T32" fmla="*/ 2147483647 w 396"/>
              <a:gd name="T33" fmla="*/ 2147483647 h 514"/>
              <a:gd name="T34" fmla="*/ 2147483647 w 396"/>
              <a:gd name="T35" fmla="*/ 2147483647 h 514"/>
              <a:gd name="T36" fmla="*/ 2147483647 w 396"/>
              <a:gd name="T37" fmla="*/ 2147483647 h 514"/>
              <a:gd name="T38" fmla="*/ 2147483647 w 396"/>
              <a:gd name="T39" fmla="*/ 0 h 514"/>
              <a:gd name="T40" fmla="*/ 2147483647 w 396"/>
              <a:gd name="T41" fmla="*/ 2147483647 h 514"/>
              <a:gd name="T42" fmla="*/ 2147483647 w 396"/>
              <a:gd name="T43" fmla="*/ 2147483647 h 514"/>
              <a:gd name="T44" fmla="*/ 2147483647 w 396"/>
              <a:gd name="T45" fmla="*/ 2147483647 h 514"/>
              <a:gd name="T46" fmla="*/ 2147483647 w 396"/>
              <a:gd name="T47" fmla="*/ 2147483647 h 514"/>
              <a:gd name="T48" fmla="*/ 2147483647 w 396"/>
              <a:gd name="T49" fmla="*/ 2147483647 h 514"/>
              <a:gd name="T50" fmla="*/ 2147483647 w 396"/>
              <a:gd name="T51" fmla="*/ 2147483647 h 514"/>
              <a:gd name="T52" fmla="*/ 2147483647 w 396"/>
              <a:gd name="T53" fmla="*/ 2147483647 h 514"/>
              <a:gd name="T54" fmla="*/ 2147483647 w 396"/>
              <a:gd name="T55" fmla="*/ 2147483647 h 514"/>
              <a:gd name="T56" fmla="*/ 2147483647 w 396"/>
              <a:gd name="T57" fmla="*/ 2147483647 h 514"/>
              <a:gd name="T58" fmla="*/ 2147483647 w 396"/>
              <a:gd name="T59" fmla="*/ 2147483647 h 514"/>
              <a:gd name="T60" fmla="*/ 2147483647 w 396"/>
              <a:gd name="T61" fmla="*/ 2147483647 h 514"/>
              <a:gd name="T62" fmla="*/ 2147483647 w 396"/>
              <a:gd name="T63" fmla="*/ 2147483647 h 514"/>
              <a:gd name="T64" fmla="*/ 2147483647 w 396"/>
              <a:gd name="T65" fmla="*/ 2147483647 h 514"/>
              <a:gd name="T66" fmla="*/ 2147483647 w 396"/>
              <a:gd name="T67" fmla="*/ 2147483647 h 514"/>
              <a:gd name="T68" fmla="*/ 2147483647 w 396"/>
              <a:gd name="T69" fmla="*/ 2147483647 h 51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96" h="514">
                <a:moveTo>
                  <a:pt x="354" y="450"/>
                </a:moveTo>
                <a:lnTo>
                  <a:pt x="354" y="450"/>
                </a:lnTo>
                <a:lnTo>
                  <a:pt x="352" y="430"/>
                </a:lnTo>
                <a:lnTo>
                  <a:pt x="358" y="410"/>
                </a:lnTo>
                <a:lnTo>
                  <a:pt x="366" y="398"/>
                </a:lnTo>
                <a:lnTo>
                  <a:pt x="364" y="388"/>
                </a:lnTo>
                <a:lnTo>
                  <a:pt x="366" y="378"/>
                </a:lnTo>
                <a:lnTo>
                  <a:pt x="376" y="366"/>
                </a:lnTo>
                <a:lnTo>
                  <a:pt x="396" y="364"/>
                </a:lnTo>
                <a:lnTo>
                  <a:pt x="396" y="302"/>
                </a:lnTo>
                <a:lnTo>
                  <a:pt x="392" y="296"/>
                </a:lnTo>
                <a:lnTo>
                  <a:pt x="386" y="286"/>
                </a:lnTo>
                <a:lnTo>
                  <a:pt x="372" y="232"/>
                </a:lnTo>
                <a:lnTo>
                  <a:pt x="338" y="184"/>
                </a:lnTo>
                <a:lnTo>
                  <a:pt x="298" y="202"/>
                </a:lnTo>
                <a:lnTo>
                  <a:pt x="296" y="206"/>
                </a:lnTo>
                <a:lnTo>
                  <a:pt x="288" y="234"/>
                </a:lnTo>
                <a:lnTo>
                  <a:pt x="268" y="248"/>
                </a:lnTo>
                <a:lnTo>
                  <a:pt x="256" y="246"/>
                </a:lnTo>
                <a:lnTo>
                  <a:pt x="252" y="240"/>
                </a:lnTo>
                <a:lnTo>
                  <a:pt x="260" y="206"/>
                </a:lnTo>
                <a:lnTo>
                  <a:pt x="282" y="184"/>
                </a:lnTo>
                <a:lnTo>
                  <a:pt x="286" y="168"/>
                </a:lnTo>
                <a:lnTo>
                  <a:pt x="294" y="156"/>
                </a:lnTo>
                <a:lnTo>
                  <a:pt x="298" y="146"/>
                </a:lnTo>
                <a:lnTo>
                  <a:pt x="284" y="96"/>
                </a:lnTo>
                <a:lnTo>
                  <a:pt x="278" y="84"/>
                </a:lnTo>
                <a:lnTo>
                  <a:pt x="276" y="72"/>
                </a:lnTo>
                <a:lnTo>
                  <a:pt x="280" y="64"/>
                </a:lnTo>
                <a:lnTo>
                  <a:pt x="282" y="64"/>
                </a:lnTo>
                <a:lnTo>
                  <a:pt x="268" y="44"/>
                </a:lnTo>
                <a:lnTo>
                  <a:pt x="256" y="34"/>
                </a:lnTo>
                <a:lnTo>
                  <a:pt x="230" y="28"/>
                </a:lnTo>
                <a:lnTo>
                  <a:pt x="220" y="22"/>
                </a:lnTo>
                <a:lnTo>
                  <a:pt x="212" y="20"/>
                </a:lnTo>
                <a:lnTo>
                  <a:pt x="190" y="4"/>
                </a:lnTo>
                <a:lnTo>
                  <a:pt x="180" y="2"/>
                </a:lnTo>
                <a:lnTo>
                  <a:pt x="170" y="6"/>
                </a:lnTo>
                <a:lnTo>
                  <a:pt x="166" y="2"/>
                </a:lnTo>
                <a:lnTo>
                  <a:pt x="148" y="0"/>
                </a:lnTo>
                <a:lnTo>
                  <a:pt x="130" y="2"/>
                </a:lnTo>
                <a:lnTo>
                  <a:pt x="122" y="14"/>
                </a:lnTo>
                <a:lnTo>
                  <a:pt x="126" y="32"/>
                </a:lnTo>
                <a:lnTo>
                  <a:pt x="134" y="42"/>
                </a:lnTo>
                <a:lnTo>
                  <a:pt x="132" y="46"/>
                </a:lnTo>
                <a:lnTo>
                  <a:pt x="98" y="62"/>
                </a:lnTo>
                <a:lnTo>
                  <a:pt x="98" y="104"/>
                </a:lnTo>
                <a:lnTo>
                  <a:pt x="90" y="106"/>
                </a:lnTo>
                <a:lnTo>
                  <a:pt x="84" y="118"/>
                </a:lnTo>
                <a:lnTo>
                  <a:pt x="82" y="112"/>
                </a:lnTo>
                <a:lnTo>
                  <a:pt x="78" y="90"/>
                </a:lnTo>
                <a:lnTo>
                  <a:pt x="74" y="82"/>
                </a:lnTo>
                <a:lnTo>
                  <a:pt x="66" y="88"/>
                </a:lnTo>
                <a:lnTo>
                  <a:pt x="58" y="98"/>
                </a:lnTo>
                <a:lnTo>
                  <a:pt x="38" y="114"/>
                </a:lnTo>
                <a:lnTo>
                  <a:pt x="36" y="130"/>
                </a:lnTo>
                <a:lnTo>
                  <a:pt x="28" y="142"/>
                </a:lnTo>
                <a:lnTo>
                  <a:pt x="28" y="190"/>
                </a:lnTo>
                <a:lnTo>
                  <a:pt x="30" y="196"/>
                </a:lnTo>
                <a:lnTo>
                  <a:pt x="22" y="204"/>
                </a:lnTo>
                <a:lnTo>
                  <a:pt x="14" y="272"/>
                </a:lnTo>
                <a:lnTo>
                  <a:pt x="48" y="342"/>
                </a:lnTo>
                <a:lnTo>
                  <a:pt x="50" y="400"/>
                </a:lnTo>
                <a:lnTo>
                  <a:pt x="22" y="498"/>
                </a:lnTo>
                <a:lnTo>
                  <a:pt x="0" y="514"/>
                </a:lnTo>
                <a:lnTo>
                  <a:pt x="198" y="496"/>
                </a:lnTo>
                <a:lnTo>
                  <a:pt x="198" y="504"/>
                </a:lnTo>
                <a:lnTo>
                  <a:pt x="328" y="488"/>
                </a:lnTo>
                <a:lnTo>
                  <a:pt x="354" y="45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2" name="Freeform 665"/>
          <p:cNvSpPr>
            <a:spLocks/>
          </p:cNvSpPr>
          <p:nvPr/>
        </p:nvSpPr>
        <p:spPr bwMode="auto">
          <a:xfrm>
            <a:off x="8012113" y="2598738"/>
            <a:ext cx="273050" cy="263525"/>
          </a:xfrm>
          <a:custGeom>
            <a:avLst/>
            <a:gdLst>
              <a:gd name="T0" fmla="*/ 2147483647 w 172"/>
              <a:gd name="T1" fmla="*/ 2147483647 h 166"/>
              <a:gd name="T2" fmla="*/ 2147483647 w 172"/>
              <a:gd name="T3" fmla="*/ 2147483647 h 166"/>
              <a:gd name="T4" fmla="*/ 2147483647 w 172"/>
              <a:gd name="T5" fmla="*/ 2147483647 h 166"/>
              <a:gd name="T6" fmla="*/ 2147483647 w 172"/>
              <a:gd name="T7" fmla="*/ 2147483647 h 166"/>
              <a:gd name="T8" fmla="*/ 2147483647 w 172"/>
              <a:gd name="T9" fmla="*/ 2147483647 h 166"/>
              <a:gd name="T10" fmla="*/ 2147483647 w 172"/>
              <a:gd name="T11" fmla="*/ 2147483647 h 166"/>
              <a:gd name="T12" fmla="*/ 2147483647 w 172"/>
              <a:gd name="T13" fmla="*/ 2147483647 h 166"/>
              <a:gd name="T14" fmla="*/ 2147483647 w 172"/>
              <a:gd name="T15" fmla="*/ 2147483647 h 166"/>
              <a:gd name="T16" fmla="*/ 2147483647 w 172"/>
              <a:gd name="T17" fmla="*/ 0 h 166"/>
              <a:gd name="T18" fmla="*/ 2147483647 w 172"/>
              <a:gd name="T19" fmla="*/ 2147483647 h 166"/>
              <a:gd name="T20" fmla="*/ 2147483647 w 172"/>
              <a:gd name="T21" fmla="*/ 2147483647 h 166"/>
              <a:gd name="T22" fmla="*/ 2147483647 w 172"/>
              <a:gd name="T23" fmla="*/ 2147483647 h 166"/>
              <a:gd name="T24" fmla="*/ 0 w 172"/>
              <a:gd name="T25" fmla="*/ 2147483647 h 166"/>
              <a:gd name="T26" fmla="*/ 2147483647 w 172"/>
              <a:gd name="T27" fmla="*/ 2147483647 h 166"/>
              <a:gd name="T28" fmla="*/ 2147483647 w 172"/>
              <a:gd name="T29" fmla="*/ 2147483647 h 166"/>
              <a:gd name="T30" fmla="*/ 2147483647 w 172"/>
              <a:gd name="T31" fmla="*/ 2147483647 h 166"/>
              <a:gd name="T32" fmla="*/ 2147483647 w 172"/>
              <a:gd name="T33" fmla="*/ 2147483647 h 1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72" h="166">
                <a:moveTo>
                  <a:pt x="14" y="166"/>
                </a:moveTo>
                <a:lnTo>
                  <a:pt x="68" y="134"/>
                </a:lnTo>
                <a:lnTo>
                  <a:pt x="72" y="122"/>
                </a:lnTo>
                <a:lnTo>
                  <a:pt x="84" y="112"/>
                </a:lnTo>
                <a:lnTo>
                  <a:pt x="108" y="112"/>
                </a:lnTo>
                <a:lnTo>
                  <a:pt x="172" y="88"/>
                </a:lnTo>
                <a:lnTo>
                  <a:pt x="170" y="78"/>
                </a:lnTo>
                <a:lnTo>
                  <a:pt x="172" y="76"/>
                </a:lnTo>
                <a:lnTo>
                  <a:pt x="154" y="0"/>
                </a:lnTo>
                <a:lnTo>
                  <a:pt x="68" y="20"/>
                </a:lnTo>
                <a:lnTo>
                  <a:pt x="66" y="26"/>
                </a:lnTo>
                <a:lnTo>
                  <a:pt x="62" y="22"/>
                </a:lnTo>
                <a:lnTo>
                  <a:pt x="0" y="36"/>
                </a:lnTo>
                <a:lnTo>
                  <a:pt x="14" y="128"/>
                </a:lnTo>
                <a:lnTo>
                  <a:pt x="24" y="138"/>
                </a:lnTo>
                <a:lnTo>
                  <a:pt x="4" y="156"/>
                </a:lnTo>
                <a:lnTo>
                  <a:pt x="14" y="16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3" name="Freeform 666"/>
          <p:cNvSpPr>
            <a:spLocks/>
          </p:cNvSpPr>
          <p:nvPr/>
        </p:nvSpPr>
        <p:spPr bwMode="auto">
          <a:xfrm>
            <a:off x="7212013" y="3186113"/>
            <a:ext cx="723900" cy="346075"/>
          </a:xfrm>
          <a:custGeom>
            <a:avLst/>
            <a:gdLst>
              <a:gd name="T0" fmla="*/ 0 w 456"/>
              <a:gd name="T1" fmla="*/ 2147483647 h 218"/>
              <a:gd name="T2" fmla="*/ 2147483647 w 456"/>
              <a:gd name="T3" fmla="*/ 2147483647 h 218"/>
              <a:gd name="T4" fmla="*/ 2147483647 w 456"/>
              <a:gd name="T5" fmla="*/ 2147483647 h 218"/>
              <a:gd name="T6" fmla="*/ 2147483647 w 456"/>
              <a:gd name="T7" fmla="*/ 2147483647 h 218"/>
              <a:gd name="T8" fmla="*/ 2147483647 w 456"/>
              <a:gd name="T9" fmla="*/ 2147483647 h 218"/>
              <a:gd name="T10" fmla="*/ 2147483647 w 456"/>
              <a:gd name="T11" fmla="*/ 2147483647 h 218"/>
              <a:gd name="T12" fmla="*/ 2147483647 w 456"/>
              <a:gd name="T13" fmla="*/ 2147483647 h 218"/>
              <a:gd name="T14" fmla="*/ 2147483647 w 456"/>
              <a:gd name="T15" fmla="*/ 2147483647 h 218"/>
              <a:gd name="T16" fmla="*/ 2147483647 w 456"/>
              <a:gd name="T17" fmla="*/ 2147483647 h 218"/>
              <a:gd name="T18" fmla="*/ 2147483647 w 456"/>
              <a:gd name="T19" fmla="*/ 2147483647 h 218"/>
              <a:gd name="T20" fmla="*/ 2147483647 w 456"/>
              <a:gd name="T21" fmla="*/ 2147483647 h 218"/>
              <a:gd name="T22" fmla="*/ 2147483647 w 456"/>
              <a:gd name="T23" fmla="*/ 2147483647 h 218"/>
              <a:gd name="T24" fmla="*/ 2147483647 w 456"/>
              <a:gd name="T25" fmla="*/ 2147483647 h 218"/>
              <a:gd name="T26" fmla="*/ 2147483647 w 456"/>
              <a:gd name="T27" fmla="*/ 2147483647 h 218"/>
              <a:gd name="T28" fmla="*/ 2147483647 w 456"/>
              <a:gd name="T29" fmla="*/ 2147483647 h 218"/>
              <a:gd name="T30" fmla="*/ 2147483647 w 456"/>
              <a:gd name="T31" fmla="*/ 2147483647 h 218"/>
              <a:gd name="T32" fmla="*/ 2147483647 w 456"/>
              <a:gd name="T33" fmla="*/ 2147483647 h 218"/>
              <a:gd name="T34" fmla="*/ 2147483647 w 456"/>
              <a:gd name="T35" fmla="*/ 2147483647 h 218"/>
              <a:gd name="T36" fmla="*/ 2147483647 w 456"/>
              <a:gd name="T37" fmla="*/ 2147483647 h 218"/>
              <a:gd name="T38" fmla="*/ 2147483647 w 456"/>
              <a:gd name="T39" fmla="*/ 2147483647 h 218"/>
              <a:gd name="T40" fmla="*/ 2147483647 w 456"/>
              <a:gd name="T41" fmla="*/ 2147483647 h 218"/>
              <a:gd name="T42" fmla="*/ 2147483647 w 456"/>
              <a:gd name="T43" fmla="*/ 2147483647 h 218"/>
              <a:gd name="T44" fmla="*/ 2147483647 w 456"/>
              <a:gd name="T45" fmla="*/ 2147483647 h 218"/>
              <a:gd name="T46" fmla="*/ 2147483647 w 456"/>
              <a:gd name="T47" fmla="*/ 2147483647 h 218"/>
              <a:gd name="T48" fmla="*/ 2147483647 w 456"/>
              <a:gd name="T49" fmla="*/ 2147483647 h 218"/>
              <a:gd name="T50" fmla="*/ 2147483647 w 456"/>
              <a:gd name="T51" fmla="*/ 2147483647 h 218"/>
              <a:gd name="T52" fmla="*/ 2147483647 w 456"/>
              <a:gd name="T53" fmla="*/ 2147483647 h 218"/>
              <a:gd name="T54" fmla="*/ 2147483647 w 456"/>
              <a:gd name="T55" fmla="*/ 2147483647 h 218"/>
              <a:gd name="T56" fmla="*/ 2147483647 w 456"/>
              <a:gd name="T57" fmla="*/ 2147483647 h 218"/>
              <a:gd name="T58" fmla="*/ 2147483647 w 456"/>
              <a:gd name="T59" fmla="*/ 2147483647 h 218"/>
              <a:gd name="T60" fmla="*/ 2147483647 w 456"/>
              <a:gd name="T61" fmla="*/ 2147483647 h 218"/>
              <a:gd name="T62" fmla="*/ 2147483647 w 456"/>
              <a:gd name="T63" fmla="*/ 2147483647 h 218"/>
              <a:gd name="T64" fmla="*/ 2147483647 w 456"/>
              <a:gd name="T65" fmla="*/ 2147483647 h 218"/>
              <a:gd name="T66" fmla="*/ 2147483647 w 456"/>
              <a:gd name="T67" fmla="*/ 2147483647 h 218"/>
              <a:gd name="T68" fmla="*/ 2147483647 w 456"/>
              <a:gd name="T69" fmla="*/ 2147483647 h 218"/>
              <a:gd name="T70" fmla="*/ 2147483647 w 456"/>
              <a:gd name="T71" fmla="*/ 2147483647 h 218"/>
              <a:gd name="T72" fmla="*/ 2147483647 w 456"/>
              <a:gd name="T73" fmla="*/ 2147483647 h 218"/>
              <a:gd name="T74" fmla="*/ 2147483647 w 456"/>
              <a:gd name="T75" fmla="*/ 2147483647 h 218"/>
              <a:gd name="T76" fmla="*/ 2147483647 w 456"/>
              <a:gd name="T77" fmla="*/ 2147483647 h 218"/>
              <a:gd name="T78" fmla="*/ 2147483647 w 456"/>
              <a:gd name="T79" fmla="*/ 2147483647 h 218"/>
              <a:gd name="T80" fmla="*/ 2147483647 w 456"/>
              <a:gd name="T81" fmla="*/ 2147483647 h 218"/>
              <a:gd name="T82" fmla="*/ 2147483647 w 456"/>
              <a:gd name="T83" fmla="*/ 2147483647 h 218"/>
              <a:gd name="T84" fmla="*/ 2147483647 w 456"/>
              <a:gd name="T85" fmla="*/ 2147483647 h 218"/>
              <a:gd name="T86" fmla="*/ 2147483647 w 456"/>
              <a:gd name="T87" fmla="*/ 2147483647 h 218"/>
              <a:gd name="T88" fmla="*/ 2147483647 w 456"/>
              <a:gd name="T89" fmla="*/ 2147483647 h 218"/>
              <a:gd name="T90" fmla="*/ 2147483647 w 456"/>
              <a:gd name="T91" fmla="*/ 2147483647 h 218"/>
              <a:gd name="T92" fmla="*/ 2147483647 w 456"/>
              <a:gd name="T93" fmla="*/ 0 h 21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56" h="218">
                <a:moveTo>
                  <a:pt x="352" y="0"/>
                </a:moveTo>
                <a:lnTo>
                  <a:pt x="0" y="66"/>
                </a:lnTo>
                <a:lnTo>
                  <a:pt x="2" y="66"/>
                </a:lnTo>
                <a:lnTo>
                  <a:pt x="10" y="132"/>
                </a:lnTo>
                <a:lnTo>
                  <a:pt x="28" y="116"/>
                </a:lnTo>
                <a:lnTo>
                  <a:pt x="42" y="92"/>
                </a:lnTo>
                <a:lnTo>
                  <a:pt x="48" y="88"/>
                </a:lnTo>
                <a:lnTo>
                  <a:pt x="56" y="92"/>
                </a:lnTo>
                <a:lnTo>
                  <a:pt x="68" y="74"/>
                </a:lnTo>
                <a:lnTo>
                  <a:pt x="70" y="64"/>
                </a:lnTo>
                <a:lnTo>
                  <a:pt x="74" y="68"/>
                </a:lnTo>
                <a:lnTo>
                  <a:pt x="74" y="72"/>
                </a:lnTo>
                <a:lnTo>
                  <a:pt x="92" y="76"/>
                </a:lnTo>
                <a:lnTo>
                  <a:pt x="102" y="74"/>
                </a:lnTo>
                <a:lnTo>
                  <a:pt x="106" y="70"/>
                </a:lnTo>
                <a:lnTo>
                  <a:pt x="102" y="66"/>
                </a:lnTo>
                <a:lnTo>
                  <a:pt x="106" y="64"/>
                </a:lnTo>
                <a:lnTo>
                  <a:pt x="104" y="62"/>
                </a:lnTo>
                <a:lnTo>
                  <a:pt x="118" y="58"/>
                </a:lnTo>
                <a:lnTo>
                  <a:pt x="126" y="48"/>
                </a:lnTo>
                <a:lnTo>
                  <a:pt x="146" y="56"/>
                </a:lnTo>
                <a:lnTo>
                  <a:pt x="160" y="52"/>
                </a:lnTo>
                <a:lnTo>
                  <a:pt x="162" y="56"/>
                </a:lnTo>
                <a:lnTo>
                  <a:pt x="158" y="60"/>
                </a:lnTo>
                <a:lnTo>
                  <a:pt x="160" y="64"/>
                </a:lnTo>
                <a:lnTo>
                  <a:pt x="164" y="62"/>
                </a:lnTo>
                <a:lnTo>
                  <a:pt x="164" y="66"/>
                </a:lnTo>
                <a:lnTo>
                  <a:pt x="170" y="66"/>
                </a:lnTo>
                <a:lnTo>
                  <a:pt x="166" y="72"/>
                </a:lnTo>
                <a:lnTo>
                  <a:pt x="174" y="76"/>
                </a:lnTo>
                <a:lnTo>
                  <a:pt x="176" y="86"/>
                </a:lnTo>
                <a:lnTo>
                  <a:pt x="194" y="86"/>
                </a:lnTo>
                <a:lnTo>
                  <a:pt x="206" y="94"/>
                </a:lnTo>
                <a:lnTo>
                  <a:pt x="202" y="106"/>
                </a:lnTo>
                <a:lnTo>
                  <a:pt x="210" y="112"/>
                </a:lnTo>
                <a:lnTo>
                  <a:pt x="228" y="114"/>
                </a:lnTo>
                <a:lnTo>
                  <a:pt x="234" y="120"/>
                </a:lnTo>
                <a:lnTo>
                  <a:pt x="244" y="124"/>
                </a:lnTo>
                <a:lnTo>
                  <a:pt x="250" y="126"/>
                </a:lnTo>
                <a:lnTo>
                  <a:pt x="254" y="132"/>
                </a:lnTo>
                <a:lnTo>
                  <a:pt x="256" y="140"/>
                </a:lnTo>
                <a:lnTo>
                  <a:pt x="258" y="148"/>
                </a:lnTo>
                <a:lnTo>
                  <a:pt x="250" y="152"/>
                </a:lnTo>
                <a:lnTo>
                  <a:pt x="250" y="166"/>
                </a:lnTo>
                <a:lnTo>
                  <a:pt x="250" y="172"/>
                </a:lnTo>
                <a:lnTo>
                  <a:pt x="248" y="184"/>
                </a:lnTo>
                <a:lnTo>
                  <a:pt x="252" y="188"/>
                </a:lnTo>
                <a:lnTo>
                  <a:pt x="266" y="188"/>
                </a:lnTo>
                <a:lnTo>
                  <a:pt x="288" y="196"/>
                </a:lnTo>
                <a:lnTo>
                  <a:pt x="298" y="192"/>
                </a:lnTo>
                <a:lnTo>
                  <a:pt x="306" y="198"/>
                </a:lnTo>
                <a:lnTo>
                  <a:pt x="320" y="200"/>
                </a:lnTo>
                <a:lnTo>
                  <a:pt x="330" y="208"/>
                </a:lnTo>
                <a:lnTo>
                  <a:pt x="344" y="212"/>
                </a:lnTo>
                <a:lnTo>
                  <a:pt x="332" y="184"/>
                </a:lnTo>
                <a:lnTo>
                  <a:pt x="316" y="174"/>
                </a:lnTo>
                <a:lnTo>
                  <a:pt x="324" y="172"/>
                </a:lnTo>
                <a:lnTo>
                  <a:pt x="324" y="170"/>
                </a:lnTo>
                <a:lnTo>
                  <a:pt x="312" y="140"/>
                </a:lnTo>
                <a:lnTo>
                  <a:pt x="308" y="92"/>
                </a:lnTo>
                <a:lnTo>
                  <a:pt x="300" y="78"/>
                </a:lnTo>
                <a:lnTo>
                  <a:pt x="332" y="46"/>
                </a:lnTo>
                <a:lnTo>
                  <a:pt x="340" y="24"/>
                </a:lnTo>
                <a:lnTo>
                  <a:pt x="344" y="22"/>
                </a:lnTo>
                <a:lnTo>
                  <a:pt x="348" y="26"/>
                </a:lnTo>
                <a:lnTo>
                  <a:pt x="350" y="30"/>
                </a:lnTo>
                <a:lnTo>
                  <a:pt x="350" y="40"/>
                </a:lnTo>
                <a:lnTo>
                  <a:pt x="346" y="48"/>
                </a:lnTo>
                <a:lnTo>
                  <a:pt x="338" y="54"/>
                </a:lnTo>
                <a:lnTo>
                  <a:pt x="334" y="66"/>
                </a:lnTo>
                <a:lnTo>
                  <a:pt x="334" y="74"/>
                </a:lnTo>
                <a:lnTo>
                  <a:pt x="340" y="84"/>
                </a:lnTo>
                <a:lnTo>
                  <a:pt x="340" y="90"/>
                </a:lnTo>
                <a:lnTo>
                  <a:pt x="330" y="108"/>
                </a:lnTo>
                <a:lnTo>
                  <a:pt x="334" y="112"/>
                </a:lnTo>
                <a:lnTo>
                  <a:pt x="344" y="110"/>
                </a:lnTo>
                <a:lnTo>
                  <a:pt x="348" y="114"/>
                </a:lnTo>
                <a:lnTo>
                  <a:pt x="354" y="140"/>
                </a:lnTo>
                <a:lnTo>
                  <a:pt x="348" y="148"/>
                </a:lnTo>
                <a:lnTo>
                  <a:pt x="344" y="154"/>
                </a:lnTo>
                <a:lnTo>
                  <a:pt x="344" y="164"/>
                </a:lnTo>
                <a:lnTo>
                  <a:pt x="350" y="174"/>
                </a:lnTo>
                <a:lnTo>
                  <a:pt x="364" y="186"/>
                </a:lnTo>
                <a:lnTo>
                  <a:pt x="378" y="182"/>
                </a:lnTo>
                <a:lnTo>
                  <a:pt x="386" y="184"/>
                </a:lnTo>
                <a:lnTo>
                  <a:pt x="398" y="202"/>
                </a:lnTo>
                <a:lnTo>
                  <a:pt x="402" y="214"/>
                </a:lnTo>
                <a:lnTo>
                  <a:pt x="406" y="218"/>
                </a:lnTo>
                <a:lnTo>
                  <a:pt x="450" y="200"/>
                </a:lnTo>
                <a:lnTo>
                  <a:pt x="446" y="184"/>
                </a:lnTo>
                <a:lnTo>
                  <a:pt x="456" y="160"/>
                </a:lnTo>
                <a:lnTo>
                  <a:pt x="456" y="144"/>
                </a:lnTo>
                <a:lnTo>
                  <a:pt x="392" y="158"/>
                </a:lnTo>
                <a:lnTo>
                  <a:pt x="352" y="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4" name="Freeform 667"/>
          <p:cNvSpPr>
            <a:spLocks/>
          </p:cNvSpPr>
          <p:nvPr/>
        </p:nvSpPr>
        <p:spPr bwMode="auto">
          <a:xfrm>
            <a:off x="6370638" y="4311650"/>
            <a:ext cx="857250" cy="908050"/>
          </a:xfrm>
          <a:custGeom>
            <a:avLst/>
            <a:gdLst>
              <a:gd name="T0" fmla="*/ 2147483647 w 540"/>
              <a:gd name="T1" fmla="*/ 2147483647 h 572"/>
              <a:gd name="T2" fmla="*/ 2147483647 w 540"/>
              <a:gd name="T3" fmla="*/ 2147483647 h 572"/>
              <a:gd name="T4" fmla="*/ 2147483647 w 540"/>
              <a:gd name="T5" fmla="*/ 2147483647 h 572"/>
              <a:gd name="T6" fmla="*/ 2147483647 w 540"/>
              <a:gd name="T7" fmla="*/ 2147483647 h 572"/>
              <a:gd name="T8" fmla="*/ 2147483647 w 540"/>
              <a:gd name="T9" fmla="*/ 2147483647 h 572"/>
              <a:gd name="T10" fmla="*/ 2147483647 w 540"/>
              <a:gd name="T11" fmla="*/ 2147483647 h 572"/>
              <a:gd name="T12" fmla="*/ 2147483647 w 540"/>
              <a:gd name="T13" fmla="*/ 2147483647 h 572"/>
              <a:gd name="T14" fmla="*/ 2147483647 w 540"/>
              <a:gd name="T15" fmla="*/ 2147483647 h 572"/>
              <a:gd name="T16" fmla="*/ 2147483647 w 540"/>
              <a:gd name="T17" fmla="*/ 2147483647 h 572"/>
              <a:gd name="T18" fmla="*/ 2147483647 w 540"/>
              <a:gd name="T19" fmla="*/ 2147483647 h 572"/>
              <a:gd name="T20" fmla="*/ 2147483647 w 540"/>
              <a:gd name="T21" fmla="*/ 2147483647 h 572"/>
              <a:gd name="T22" fmla="*/ 2147483647 w 540"/>
              <a:gd name="T23" fmla="*/ 2147483647 h 572"/>
              <a:gd name="T24" fmla="*/ 2147483647 w 540"/>
              <a:gd name="T25" fmla="*/ 2147483647 h 572"/>
              <a:gd name="T26" fmla="*/ 2147483647 w 540"/>
              <a:gd name="T27" fmla="*/ 2147483647 h 572"/>
              <a:gd name="T28" fmla="*/ 2147483647 w 540"/>
              <a:gd name="T29" fmla="*/ 2147483647 h 572"/>
              <a:gd name="T30" fmla="*/ 2147483647 w 540"/>
              <a:gd name="T31" fmla="*/ 2147483647 h 572"/>
              <a:gd name="T32" fmla="*/ 2147483647 w 540"/>
              <a:gd name="T33" fmla="*/ 2147483647 h 572"/>
              <a:gd name="T34" fmla="*/ 2147483647 w 540"/>
              <a:gd name="T35" fmla="*/ 2147483647 h 572"/>
              <a:gd name="T36" fmla="*/ 2147483647 w 540"/>
              <a:gd name="T37" fmla="*/ 2147483647 h 572"/>
              <a:gd name="T38" fmla="*/ 2147483647 w 540"/>
              <a:gd name="T39" fmla="*/ 2147483647 h 572"/>
              <a:gd name="T40" fmla="*/ 2147483647 w 540"/>
              <a:gd name="T41" fmla="*/ 2147483647 h 572"/>
              <a:gd name="T42" fmla="*/ 2147483647 w 540"/>
              <a:gd name="T43" fmla="*/ 2147483647 h 572"/>
              <a:gd name="T44" fmla="*/ 2147483647 w 540"/>
              <a:gd name="T45" fmla="*/ 2147483647 h 572"/>
              <a:gd name="T46" fmla="*/ 2147483647 w 540"/>
              <a:gd name="T47" fmla="*/ 2147483647 h 572"/>
              <a:gd name="T48" fmla="*/ 2147483647 w 540"/>
              <a:gd name="T49" fmla="*/ 2147483647 h 572"/>
              <a:gd name="T50" fmla="*/ 2147483647 w 540"/>
              <a:gd name="T51" fmla="*/ 2147483647 h 572"/>
              <a:gd name="T52" fmla="*/ 2147483647 w 540"/>
              <a:gd name="T53" fmla="*/ 2147483647 h 572"/>
              <a:gd name="T54" fmla="*/ 2147483647 w 540"/>
              <a:gd name="T55" fmla="*/ 2147483647 h 572"/>
              <a:gd name="T56" fmla="*/ 2147483647 w 540"/>
              <a:gd name="T57" fmla="*/ 2147483647 h 572"/>
              <a:gd name="T58" fmla="*/ 2147483647 w 540"/>
              <a:gd name="T59" fmla="*/ 2147483647 h 572"/>
              <a:gd name="T60" fmla="*/ 2147483647 w 540"/>
              <a:gd name="T61" fmla="*/ 2147483647 h 572"/>
              <a:gd name="T62" fmla="*/ 2147483647 w 540"/>
              <a:gd name="T63" fmla="*/ 0 h 572"/>
              <a:gd name="T64" fmla="*/ 0 w 540"/>
              <a:gd name="T65" fmla="*/ 2147483647 h 572"/>
              <a:gd name="T66" fmla="*/ 2147483647 w 540"/>
              <a:gd name="T67" fmla="*/ 2147483647 h 572"/>
              <a:gd name="T68" fmla="*/ 2147483647 w 540"/>
              <a:gd name="T69" fmla="*/ 2147483647 h 572"/>
              <a:gd name="T70" fmla="*/ 2147483647 w 540"/>
              <a:gd name="T71" fmla="*/ 2147483647 h 572"/>
              <a:gd name="T72" fmla="*/ 2147483647 w 540"/>
              <a:gd name="T73" fmla="*/ 2147483647 h 572"/>
              <a:gd name="T74" fmla="*/ 2147483647 w 540"/>
              <a:gd name="T75" fmla="*/ 2147483647 h 572"/>
              <a:gd name="T76" fmla="*/ 2147483647 w 540"/>
              <a:gd name="T77" fmla="*/ 2147483647 h 572"/>
              <a:gd name="T78" fmla="*/ 2147483647 w 540"/>
              <a:gd name="T79" fmla="*/ 2147483647 h 572"/>
              <a:gd name="T80" fmla="*/ 2147483647 w 540"/>
              <a:gd name="T81" fmla="*/ 2147483647 h 572"/>
              <a:gd name="T82" fmla="*/ 2147483647 w 540"/>
              <a:gd name="T83" fmla="*/ 2147483647 h 572"/>
              <a:gd name="T84" fmla="*/ 2147483647 w 540"/>
              <a:gd name="T85" fmla="*/ 2147483647 h 572"/>
              <a:gd name="T86" fmla="*/ 2147483647 w 540"/>
              <a:gd name="T87" fmla="*/ 2147483647 h 572"/>
              <a:gd name="T88" fmla="*/ 2147483647 w 540"/>
              <a:gd name="T89" fmla="*/ 2147483647 h 572"/>
              <a:gd name="T90" fmla="*/ 2147483647 w 540"/>
              <a:gd name="T91" fmla="*/ 2147483647 h 572"/>
              <a:gd name="T92" fmla="*/ 2147483647 w 540"/>
              <a:gd name="T93" fmla="*/ 2147483647 h 572"/>
              <a:gd name="T94" fmla="*/ 2147483647 w 540"/>
              <a:gd name="T95" fmla="*/ 2147483647 h 572"/>
              <a:gd name="T96" fmla="*/ 2147483647 w 540"/>
              <a:gd name="T97" fmla="*/ 2147483647 h 572"/>
              <a:gd name="T98" fmla="*/ 2147483647 w 540"/>
              <a:gd name="T99" fmla="*/ 2147483647 h 572"/>
              <a:gd name="T100" fmla="*/ 2147483647 w 540"/>
              <a:gd name="T101" fmla="*/ 2147483647 h 57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0" h="572">
                <a:moveTo>
                  <a:pt x="498" y="518"/>
                </a:moveTo>
                <a:lnTo>
                  <a:pt x="494" y="488"/>
                </a:lnTo>
                <a:lnTo>
                  <a:pt x="534" y="346"/>
                </a:lnTo>
                <a:lnTo>
                  <a:pt x="540" y="344"/>
                </a:lnTo>
                <a:lnTo>
                  <a:pt x="512" y="336"/>
                </a:lnTo>
                <a:lnTo>
                  <a:pt x="510" y="312"/>
                </a:lnTo>
                <a:lnTo>
                  <a:pt x="494" y="288"/>
                </a:lnTo>
                <a:lnTo>
                  <a:pt x="476" y="280"/>
                </a:lnTo>
                <a:lnTo>
                  <a:pt x="474" y="262"/>
                </a:lnTo>
                <a:lnTo>
                  <a:pt x="460" y="238"/>
                </a:lnTo>
                <a:lnTo>
                  <a:pt x="460" y="232"/>
                </a:lnTo>
                <a:lnTo>
                  <a:pt x="428" y="216"/>
                </a:lnTo>
                <a:lnTo>
                  <a:pt x="428" y="210"/>
                </a:lnTo>
                <a:lnTo>
                  <a:pt x="418" y="206"/>
                </a:lnTo>
                <a:lnTo>
                  <a:pt x="418" y="198"/>
                </a:lnTo>
                <a:lnTo>
                  <a:pt x="406" y="194"/>
                </a:lnTo>
                <a:lnTo>
                  <a:pt x="406" y="180"/>
                </a:lnTo>
                <a:lnTo>
                  <a:pt x="374" y="160"/>
                </a:lnTo>
                <a:lnTo>
                  <a:pt x="362" y="142"/>
                </a:lnTo>
                <a:lnTo>
                  <a:pt x="332" y="128"/>
                </a:lnTo>
                <a:lnTo>
                  <a:pt x="328" y="120"/>
                </a:lnTo>
                <a:lnTo>
                  <a:pt x="310" y="102"/>
                </a:lnTo>
                <a:lnTo>
                  <a:pt x="298" y="80"/>
                </a:lnTo>
                <a:lnTo>
                  <a:pt x="290" y="66"/>
                </a:lnTo>
                <a:lnTo>
                  <a:pt x="276" y="68"/>
                </a:lnTo>
                <a:lnTo>
                  <a:pt x="238" y="42"/>
                </a:lnTo>
                <a:lnTo>
                  <a:pt x="248" y="20"/>
                </a:lnTo>
                <a:lnTo>
                  <a:pt x="258" y="12"/>
                </a:lnTo>
                <a:lnTo>
                  <a:pt x="260" y="0"/>
                </a:lnTo>
                <a:lnTo>
                  <a:pt x="0" y="30"/>
                </a:lnTo>
                <a:lnTo>
                  <a:pt x="84" y="324"/>
                </a:lnTo>
                <a:lnTo>
                  <a:pt x="102" y="350"/>
                </a:lnTo>
                <a:lnTo>
                  <a:pt x="100" y="362"/>
                </a:lnTo>
                <a:lnTo>
                  <a:pt x="112" y="368"/>
                </a:lnTo>
                <a:lnTo>
                  <a:pt x="96" y="388"/>
                </a:lnTo>
                <a:lnTo>
                  <a:pt x="96" y="418"/>
                </a:lnTo>
                <a:lnTo>
                  <a:pt x="104" y="440"/>
                </a:lnTo>
                <a:lnTo>
                  <a:pt x="104" y="510"/>
                </a:lnTo>
                <a:lnTo>
                  <a:pt x="124" y="552"/>
                </a:lnTo>
                <a:lnTo>
                  <a:pt x="136" y="564"/>
                </a:lnTo>
                <a:lnTo>
                  <a:pt x="424" y="548"/>
                </a:lnTo>
                <a:lnTo>
                  <a:pt x="428" y="566"/>
                </a:lnTo>
                <a:lnTo>
                  <a:pt x="434" y="572"/>
                </a:lnTo>
                <a:lnTo>
                  <a:pt x="446" y="570"/>
                </a:lnTo>
                <a:lnTo>
                  <a:pt x="448" y="546"/>
                </a:lnTo>
                <a:lnTo>
                  <a:pt x="440" y="524"/>
                </a:lnTo>
                <a:lnTo>
                  <a:pt x="448" y="514"/>
                </a:lnTo>
                <a:lnTo>
                  <a:pt x="498" y="518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5" name="Freeform 668"/>
          <p:cNvSpPr>
            <a:spLocks/>
          </p:cNvSpPr>
          <p:nvPr/>
        </p:nvSpPr>
        <p:spPr bwMode="auto">
          <a:xfrm>
            <a:off x="1527175" y="3727450"/>
            <a:ext cx="1079500" cy="1270000"/>
          </a:xfrm>
          <a:custGeom>
            <a:avLst/>
            <a:gdLst>
              <a:gd name="T0" fmla="*/ 2147483647 w 680"/>
              <a:gd name="T1" fmla="*/ 2147483647 h 800"/>
              <a:gd name="T2" fmla="*/ 2147483647 w 680"/>
              <a:gd name="T3" fmla="*/ 2147483647 h 800"/>
              <a:gd name="T4" fmla="*/ 2147483647 w 680"/>
              <a:gd name="T5" fmla="*/ 2147483647 h 800"/>
              <a:gd name="T6" fmla="*/ 2147483647 w 680"/>
              <a:gd name="T7" fmla="*/ 2147483647 h 800"/>
              <a:gd name="T8" fmla="*/ 0 w 680"/>
              <a:gd name="T9" fmla="*/ 2147483647 h 800"/>
              <a:gd name="T10" fmla="*/ 0 w 680"/>
              <a:gd name="T11" fmla="*/ 2147483647 h 800"/>
              <a:gd name="T12" fmla="*/ 2147483647 w 680"/>
              <a:gd name="T13" fmla="*/ 2147483647 h 800"/>
              <a:gd name="T14" fmla="*/ 2147483647 w 680"/>
              <a:gd name="T15" fmla="*/ 2147483647 h 800"/>
              <a:gd name="T16" fmla="*/ 2147483647 w 680"/>
              <a:gd name="T17" fmla="*/ 2147483647 h 800"/>
              <a:gd name="T18" fmla="*/ 2147483647 w 680"/>
              <a:gd name="T19" fmla="*/ 2147483647 h 800"/>
              <a:gd name="T20" fmla="*/ 2147483647 w 680"/>
              <a:gd name="T21" fmla="*/ 2147483647 h 800"/>
              <a:gd name="T22" fmla="*/ 2147483647 w 680"/>
              <a:gd name="T23" fmla="*/ 2147483647 h 800"/>
              <a:gd name="T24" fmla="*/ 2147483647 w 680"/>
              <a:gd name="T25" fmla="*/ 2147483647 h 800"/>
              <a:gd name="T26" fmla="*/ 2147483647 w 680"/>
              <a:gd name="T27" fmla="*/ 2147483647 h 800"/>
              <a:gd name="T28" fmla="*/ 2147483647 w 680"/>
              <a:gd name="T29" fmla="*/ 2147483647 h 800"/>
              <a:gd name="T30" fmla="*/ 2147483647 w 680"/>
              <a:gd name="T31" fmla="*/ 2147483647 h 800"/>
              <a:gd name="T32" fmla="*/ 2147483647 w 680"/>
              <a:gd name="T33" fmla="*/ 2147483647 h 800"/>
              <a:gd name="T34" fmla="*/ 2147483647 w 680"/>
              <a:gd name="T35" fmla="*/ 2147483647 h 800"/>
              <a:gd name="T36" fmla="*/ 2147483647 w 680"/>
              <a:gd name="T37" fmla="*/ 2147483647 h 800"/>
              <a:gd name="T38" fmla="*/ 2147483647 w 680"/>
              <a:gd name="T39" fmla="*/ 2147483647 h 800"/>
              <a:gd name="T40" fmla="*/ 2147483647 w 680"/>
              <a:gd name="T41" fmla="*/ 2147483647 h 800"/>
              <a:gd name="T42" fmla="*/ 2147483647 w 680"/>
              <a:gd name="T43" fmla="*/ 2147483647 h 800"/>
              <a:gd name="T44" fmla="*/ 2147483647 w 680"/>
              <a:gd name="T45" fmla="*/ 2147483647 h 800"/>
              <a:gd name="T46" fmla="*/ 2147483647 w 680"/>
              <a:gd name="T47" fmla="*/ 2147483647 h 800"/>
              <a:gd name="T48" fmla="*/ 2147483647 w 680"/>
              <a:gd name="T49" fmla="*/ 2147483647 h 800"/>
              <a:gd name="T50" fmla="*/ 2147483647 w 680"/>
              <a:gd name="T51" fmla="*/ 2147483647 h 800"/>
              <a:gd name="T52" fmla="*/ 2147483647 w 680"/>
              <a:gd name="T53" fmla="*/ 2147483647 h 800"/>
              <a:gd name="T54" fmla="*/ 2147483647 w 680"/>
              <a:gd name="T55" fmla="*/ 2147483647 h 800"/>
              <a:gd name="T56" fmla="*/ 2147483647 w 680"/>
              <a:gd name="T57" fmla="*/ 2147483647 h 800"/>
              <a:gd name="T58" fmla="*/ 2147483647 w 680"/>
              <a:gd name="T59" fmla="*/ 2147483647 h 800"/>
              <a:gd name="T60" fmla="*/ 2147483647 w 680"/>
              <a:gd name="T61" fmla="*/ 2147483647 h 800"/>
              <a:gd name="T62" fmla="*/ 2147483647 w 680"/>
              <a:gd name="T63" fmla="*/ 2147483647 h 800"/>
              <a:gd name="T64" fmla="*/ 2147483647 w 680"/>
              <a:gd name="T65" fmla="*/ 2147483647 h 800"/>
              <a:gd name="T66" fmla="*/ 2147483647 w 680"/>
              <a:gd name="T67" fmla="*/ 2147483647 h 800"/>
              <a:gd name="T68" fmla="*/ 2147483647 w 680"/>
              <a:gd name="T69" fmla="*/ 2147483647 h 800"/>
              <a:gd name="T70" fmla="*/ 2147483647 w 680"/>
              <a:gd name="T71" fmla="*/ 2147483647 h 800"/>
              <a:gd name="T72" fmla="*/ 2147483647 w 680"/>
              <a:gd name="T73" fmla="*/ 2147483647 h 800"/>
              <a:gd name="T74" fmla="*/ 2147483647 w 680"/>
              <a:gd name="T75" fmla="*/ 2147483647 h 800"/>
              <a:gd name="T76" fmla="*/ 2147483647 w 680"/>
              <a:gd name="T77" fmla="*/ 0 h 800"/>
              <a:gd name="T78" fmla="*/ 2147483647 w 680"/>
              <a:gd name="T79" fmla="*/ 2147483647 h 8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80" h="800">
                <a:moveTo>
                  <a:pt x="260" y="16"/>
                </a:moveTo>
                <a:lnTo>
                  <a:pt x="680" y="88"/>
                </a:lnTo>
                <a:lnTo>
                  <a:pt x="574" y="800"/>
                </a:lnTo>
                <a:lnTo>
                  <a:pt x="372" y="766"/>
                </a:lnTo>
                <a:lnTo>
                  <a:pt x="0" y="540"/>
                </a:lnTo>
                <a:lnTo>
                  <a:pt x="0" y="528"/>
                </a:lnTo>
                <a:lnTo>
                  <a:pt x="12" y="518"/>
                </a:lnTo>
                <a:lnTo>
                  <a:pt x="26" y="524"/>
                </a:lnTo>
                <a:lnTo>
                  <a:pt x="38" y="508"/>
                </a:lnTo>
                <a:lnTo>
                  <a:pt x="40" y="494"/>
                </a:lnTo>
                <a:lnTo>
                  <a:pt x="20" y="476"/>
                </a:lnTo>
                <a:lnTo>
                  <a:pt x="26" y="460"/>
                </a:lnTo>
                <a:lnTo>
                  <a:pt x="22" y="448"/>
                </a:lnTo>
                <a:lnTo>
                  <a:pt x="24" y="436"/>
                </a:lnTo>
                <a:lnTo>
                  <a:pt x="34" y="436"/>
                </a:lnTo>
                <a:lnTo>
                  <a:pt x="50" y="420"/>
                </a:lnTo>
                <a:lnTo>
                  <a:pt x="52" y="404"/>
                </a:lnTo>
                <a:lnTo>
                  <a:pt x="58" y="400"/>
                </a:lnTo>
                <a:lnTo>
                  <a:pt x="60" y="370"/>
                </a:lnTo>
                <a:lnTo>
                  <a:pt x="72" y="364"/>
                </a:lnTo>
                <a:lnTo>
                  <a:pt x="78" y="354"/>
                </a:lnTo>
                <a:lnTo>
                  <a:pt x="110" y="340"/>
                </a:lnTo>
                <a:lnTo>
                  <a:pt x="102" y="314"/>
                </a:lnTo>
                <a:lnTo>
                  <a:pt x="90" y="302"/>
                </a:lnTo>
                <a:lnTo>
                  <a:pt x="74" y="254"/>
                </a:lnTo>
                <a:lnTo>
                  <a:pt x="80" y="222"/>
                </a:lnTo>
                <a:lnTo>
                  <a:pt x="86" y="220"/>
                </a:lnTo>
                <a:lnTo>
                  <a:pt x="88" y="146"/>
                </a:lnTo>
                <a:lnTo>
                  <a:pt x="96" y="128"/>
                </a:lnTo>
                <a:lnTo>
                  <a:pt x="92" y="118"/>
                </a:lnTo>
                <a:lnTo>
                  <a:pt x="98" y="108"/>
                </a:lnTo>
                <a:lnTo>
                  <a:pt x="114" y="96"/>
                </a:lnTo>
                <a:lnTo>
                  <a:pt x="124" y="102"/>
                </a:lnTo>
                <a:lnTo>
                  <a:pt x="132" y="102"/>
                </a:lnTo>
                <a:lnTo>
                  <a:pt x="140" y="118"/>
                </a:lnTo>
                <a:lnTo>
                  <a:pt x="148" y="120"/>
                </a:lnTo>
                <a:lnTo>
                  <a:pt x="154" y="118"/>
                </a:lnTo>
                <a:lnTo>
                  <a:pt x="166" y="102"/>
                </a:lnTo>
                <a:lnTo>
                  <a:pt x="186" y="0"/>
                </a:lnTo>
                <a:lnTo>
                  <a:pt x="260" y="16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6" name="Freeform 669"/>
          <p:cNvSpPr>
            <a:spLocks/>
          </p:cNvSpPr>
          <p:nvPr/>
        </p:nvSpPr>
        <p:spPr bwMode="auto">
          <a:xfrm>
            <a:off x="5411788" y="4394200"/>
            <a:ext cx="571500" cy="971550"/>
          </a:xfrm>
          <a:custGeom>
            <a:avLst/>
            <a:gdLst>
              <a:gd name="T0" fmla="*/ 2147483647 w 360"/>
              <a:gd name="T1" fmla="*/ 2147483647 h 612"/>
              <a:gd name="T2" fmla="*/ 2147483647 w 360"/>
              <a:gd name="T3" fmla="*/ 2147483647 h 612"/>
              <a:gd name="T4" fmla="*/ 2147483647 w 360"/>
              <a:gd name="T5" fmla="*/ 2147483647 h 612"/>
              <a:gd name="T6" fmla="*/ 2147483647 w 360"/>
              <a:gd name="T7" fmla="*/ 2147483647 h 612"/>
              <a:gd name="T8" fmla="*/ 2147483647 w 360"/>
              <a:gd name="T9" fmla="*/ 2147483647 h 612"/>
              <a:gd name="T10" fmla="*/ 2147483647 w 360"/>
              <a:gd name="T11" fmla="*/ 2147483647 h 612"/>
              <a:gd name="T12" fmla="*/ 2147483647 w 360"/>
              <a:gd name="T13" fmla="*/ 2147483647 h 612"/>
              <a:gd name="T14" fmla="*/ 2147483647 w 360"/>
              <a:gd name="T15" fmla="*/ 2147483647 h 612"/>
              <a:gd name="T16" fmla="*/ 2147483647 w 360"/>
              <a:gd name="T17" fmla="*/ 2147483647 h 612"/>
              <a:gd name="T18" fmla="*/ 2147483647 w 360"/>
              <a:gd name="T19" fmla="*/ 2147483647 h 612"/>
              <a:gd name="T20" fmla="*/ 2147483647 w 360"/>
              <a:gd name="T21" fmla="*/ 2147483647 h 612"/>
              <a:gd name="T22" fmla="*/ 2147483647 w 360"/>
              <a:gd name="T23" fmla="*/ 2147483647 h 612"/>
              <a:gd name="T24" fmla="*/ 0 w 360"/>
              <a:gd name="T25" fmla="*/ 2147483647 h 612"/>
              <a:gd name="T26" fmla="*/ 2147483647 w 360"/>
              <a:gd name="T27" fmla="*/ 2147483647 h 612"/>
              <a:gd name="T28" fmla="*/ 2147483647 w 360"/>
              <a:gd name="T29" fmla="*/ 2147483647 h 612"/>
              <a:gd name="T30" fmla="*/ 2147483647 w 360"/>
              <a:gd name="T31" fmla="*/ 2147483647 h 612"/>
              <a:gd name="T32" fmla="*/ 2147483647 w 360"/>
              <a:gd name="T33" fmla="*/ 2147483647 h 612"/>
              <a:gd name="T34" fmla="*/ 2147483647 w 360"/>
              <a:gd name="T35" fmla="*/ 2147483647 h 612"/>
              <a:gd name="T36" fmla="*/ 2147483647 w 360"/>
              <a:gd name="T37" fmla="*/ 2147483647 h 612"/>
              <a:gd name="T38" fmla="*/ 2147483647 w 360"/>
              <a:gd name="T39" fmla="*/ 2147483647 h 612"/>
              <a:gd name="T40" fmla="*/ 2147483647 w 360"/>
              <a:gd name="T41" fmla="*/ 2147483647 h 612"/>
              <a:gd name="T42" fmla="*/ 2147483647 w 360"/>
              <a:gd name="T43" fmla="*/ 2147483647 h 612"/>
              <a:gd name="T44" fmla="*/ 2147483647 w 360"/>
              <a:gd name="T45" fmla="*/ 2147483647 h 612"/>
              <a:gd name="T46" fmla="*/ 2147483647 w 360"/>
              <a:gd name="T47" fmla="*/ 2147483647 h 612"/>
              <a:gd name="T48" fmla="*/ 2147483647 w 360"/>
              <a:gd name="T49" fmla="*/ 2147483647 h 612"/>
              <a:gd name="T50" fmla="*/ 2147483647 w 360"/>
              <a:gd name="T51" fmla="*/ 2147483647 h 612"/>
              <a:gd name="T52" fmla="*/ 2147483647 w 360"/>
              <a:gd name="T53" fmla="*/ 2147483647 h 612"/>
              <a:gd name="T54" fmla="*/ 2147483647 w 360"/>
              <a:gd name="T55" fmla="*/ 2147483647 h 612"/>
              <a:gd name="T56" fmla="*/ 2147483647 w 360"/>
              <a:gd name="T57" fmla="*/ 2147483647 h 612"/>
              <a:gd name="T58" fmla="*/ 2147483647 w 360"/>
              <a:gd name="T59" fmla="*/ 2147483647 h 612"/>
              <a:gd name="T60" fmla="*/ 2147483647 w 360"/>
              <a:gd name="T61" fmla="*/ 2147483647 h 612"/>
              <a:gd name="T62" fmla="*/ 2147483647 w 360"/>
              <a:gd name="T63" fmla="*/ 2147483647 h 612"/>
              <a:gd name="T64" fmla="*/ 2147483647 w 360"/>
              <a:gd name="T65" fmla="*/ 2147483647 h 612"/>
              <a:gd name="T66" fmla="*/ 2147483647 w 360"/>
              <a:gd name="T67" fmla="*/ 2147483647 h 612"/>
              <a:gd name="T68" fmla="*/ 2147483647 w 360"/>
              <a:gd name="T69" fmla="*/ 2147483647 h 612"/>
              <a:gd name="T70" fmla="*/ 2147483647 w 360"/>
              <a:gd name="T71" fmla="*/ 2147483647 h 612"/>
              <a:gd name="T72" fmla="*/ 2147483647 w 360"/>
              <a:gd name="T73" fmla="*/ 2147483647 h 612"/>
              <a:gd name="T74" fmla="*/ 2147483647 w 360"/>
              <a:gd name="T75" fmla="*/ 2147483647 h 612"/>
              <a:gd name="T76" fmla="*/ 2147483647 w 360"/>
              <a:gd name="T77" fmla="*/ 2147483647 h 612"/>
              <a:gd name="T78" fmla="*/ 2147483647 w 360"/>
              <a:gd name="T79" fmla="*/ 2147483647 h 612"/>
              <a:gd name="T80" fmla="*/ 2147483647 w 360"/>
              <a:gd name="T81" fmla="*/ 2147483647 h 612"/>
              <a:gd name="T82" fmla="*/ 2147483647 w 360"/>
              <a:gd name="T83" fmla="*/ 2147483647 h 612"/>
              <a:gd name="T84" fmla="*/ 2147483647 w 360"/>
              <a:gd name="T85" fmla="*/ 2147483647 h 612"/>
              <a:gd name="T86" fmla="*/ 2147483647 w 360"/>
              <a:gd name="T87" fmla="*/ 2147483647 h 612"/>
              <a:gd name="T88" fmla="*/ 2147483647 w 360"/>
              <a:gd name="T89" fmla="*/ 2147483647 h 612"/>
              <a:gd name="T90" fmla="*/ 2147483647 w 360"/>
              <a:gd name="T91" fmla="*/ 2147483647 h 612"/>
              <a:gd name="T92" fmla="*/ 2147483647 w 360"/>
              <a:gd name="T93" fmla="*/ 2147483647 h 612"/>
              <a:gd name="T94" fmla="*/ 2147483647 w 360"/>
              <a:gd name="T95" fmla="*/ 2147483647 h 612"/>
              <a:gd name="T96" fmla="*/ 2147483647 w 360"/>
              <a:gd name="T97" fmla="*/ 2147483647 h 612"/>
              <a:gd name="T98" fmla="*/ 2147483647 w 360"/>
              <a:gd name="T99" fmla="*/ 2147483647 h 612"/>
              <a:gd name="T100" fmla="*/ 2147483647 w 360"/>
              <a:gd name="T101" fmla="*/ 2147483647 h 612"/>
              <a:gd name="T102" fmla="*/ 2147483647 w 360"/>
              <a:gd name="T103" fmla="*/ 2147483647 h 612"/>
              <a:gd name="T104" fmla="*/ 2147483647 w 360"/>
              <a:gd name="T105" fmla="*/ 2147483647 h 612"/>
              <a:gd name="T106" fmla="*/ 2147483647 w 360"/>
              <a:gd name="T107" fmla="*/ 2147483647 h 612"/>
              <a:gd name="T108" fmla="*/ 2147483647 w 360"/>
              <a:gd name="T109" fmla="*/ 2147483647 h 612"/>
              <a:gd name="T110" fmla="*/ 2147483647 w 360"/>
              <a:gd name="T111" fmla="*/ 2147483647 h 612"/>
              <a:gd name="T112" fmla="*/ 2147483647 w 360"/>
              <a:gd name="T113" fmla="*/ 0 h 612"/>
              <a:gd name="T114" fmla="*/ 2147483647 w 360"/>
              <a:gd name="T115" fmla="*/ 2147483647 h 612"/>
              <a:gd name="T116" fmla="*/ 2147483647 w 360"/>
              <a:gd name="T117" fmla="*/ 2147483647 h 61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60" h="612">
                <a:moveTo>
                  <a:pt x="360" y="588"/>
                </a:moveTo>
                <a:lnTo>
                  <a:pt x="294" y="588"/>
                </a:lnTo>
                <a:lnTo>
                  <a:pt x="270" y="602"/>
                </a:lnTo>
                <a:lnTo>
                  <a:pt x="254" y="598"/>
                </a:lnTo>
                <a:lnTo>
                  <a:pt x="230" y="612"/>
                </a:lnTo>
                <a:lnTo>
                  <a:pt x="220" y="586"/>
                </a:lnTo>
                <a:lnTo>
                  <a:pt x="206" y="574"/>
                </a:lnTo>
                <a:lnTo>
                  <a:pt x="200" y="562"/>
                </a:lnTo>
                <a:lnTo>
                  <a:pt x="210" y="520"/>
                </a:lnTo>
                <a:lnTo>
                  <a:pt x="2" y="528"/>
                </a:lnTo>
                <a:lnTo>
                  <a:pt x="2" y="530"/>
                </a:lnTo>
                <a:lnTo>
                  <a:pt x="10" y="520"/>
                </a:lnTo>
                <a:lnTo>
                  <a:pt x="0" y="496"/>
                </a:lnTo>
                <a:lnTo>
                  <a:pt x="14" y="490"/>
                </a:lnTo>
                <a:lnTo>
                  <a:pt x="18" y="478"/>
                </a:lnTo>
                <a:lnTo>
                  <a:pt x="14" y="464"/>
                </a:lnTo>
                <a:lnTo>
                  <a:pt x="24" y="454"/>
                </a:lnTo>
                <a:lnTo>
                  <a:pt x="30" y="424"/>
                </a:lnTo>
                <a:lnTo>
                  <a:pt x="58" y="398"/>
                </a:lnTo>
                <a:lnTo>
                  <a:pt x="56" y="382"/>
                </a:lnTo>
                <a:lnTo>
                  <a:pt x="64" y="382"/>
                </a:lnTo>
                <a:lnTo>
                  <a:pt x="76" y="358"/>
                </a:lnTo>
                <a:lnTo>
                  <a:pt x="54" y="342"/>
                </a:lnTo>
                <a:lnTo>
                  <a:pt x="54" y="330"/>
                </a:lnTo>
                <a:lnTo>
                  <a:pt x="46" y="318"/>
                </a:lnTo>
                <a:lnTo>
                  <a:pt x="56" y="312"/>
                </a:lnTo>
                <a:lnTo>
                  <a:pt x="46" y="304"/>
                </a:lnTo>
                <a:lnTo>
                  <a:pt x="54" y="282"/>
                </a:lnTo>
                <a:lnTo>
                  <a:pt x="44" y="278"/>
                </a:lnTo>
                <a:lnTo>
                  <a:pt x="46" y="272"/>
                </a:lnTo>
                <a:lnTo>
                  <a:pt x="44" y="258"/>
                </a:lnTo>
                <a:lnTo>
                  <a:pt x="50" y="252"/>
                </a:lnTo>
                <a:lnTo>
                  <a:pt x="50" y="240"/>
                </a:lnTo>
                <a:lnTo>
                  <a:pt x="42" y="234"/>
                </a:lnTo>
                <a:lnTo>
                  <a:pt x="46" y="214"/>
                </a:lnTo>
                <a:lnTo>
                  <a:pt x="34" y="204"/>
                </a:lnTo>
                <a:lnTo>
                  <a:pt x="42" y="200"/>
                </a:lnTo>
                <a:lnTo>
                  <a:pt x="42" y="194"/>
                </a:lnTo>
                <a:lnTo>
                  <a:pt x="34" y="188"/>
                </a:lnTo>
                <a:lnTo>
                  <a:pt x="50" y="172"/>
                </a:lnTo>
                <a:lnTo>
                  <a:pt x="54" y="154"/>
                </a:lnTo>
                <a:lnTo>
                  <a:pt x="48" y="148"/>
                </a:lnTo>
                <a:lnTo>
                  <a:pt x="68" y="140"/>
                </a:lnTo>
                <a:lnTo>
                  <a:pt x="68" y="132"/>
                </a:lnTo>
                <a:lnTo>
                  <a:pt x="60" y="126"/>
                </a:lnTo>
                <a:lnTo>
                  <a:pt x="70" y="120"/>
                </a:lnTo>
                <a:lnTo>
                  <a:pt x="72" y="110"/>
                </a:lnTo>
                <a:lnTo>
                  <a:pt x="78" y="110"/>
                </a:lnTo>
                <a:lnTo>
                  <a:pt x="78" y="98"/>
                </a:lnTo>
                <a:lnTo>
                  <a:pt x="98" y="90"/>
                </a:lnTo>
                <a:lnTo>
                  <a:pt x="94" y="64"/>
                </a:lnTo>
                <a:lnTo>
                  <a:pt x="98" y="50"/>
                </a:lnTo>
                <a:lnTo>
                  <a:pt x="108" y="50"/>
                </a:lnTo>
                <a:lnTo>
                  <a:pt x="108" y="40"/>
                </a:lnTo>
                <a:lnTo>
                  <a:pt x="126" y="26"/>
                </a:lnTo>
                <a:lnTo>
                  <a:pt x="122" y="14"/>
                </a:lnTo>
                <a:lnTo>
                  <a:pt x="340" y="0"/>
                </a:lnTo>
                <a:lnTo>
                  <a:pt x="352" y="14"/>
                </a:lnTo>
                <a:lnTo>
                  <a:pt x="360" y="588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7" name="Freeform 670"/>
          <p:cNvSpPr>
            <a:spLocks/>
          </p:cNvSpPr>
          <p:nvPr/>
        </p:nvSpPr>
        <p:spPr bwMode="auto">
          <a:xfrm>
            <a:off x="3517900" y="2170113"/>
            <a:ext cx="1112838" cy="749300"/>
          </a:xfrm>
          <a:custGeom>
            <a:avLst/>
            <a:gdLst>
              <a:gd name="T0" fmla="*/ 2147483647 w 701"/>
              <a:gd name="T1" fmla="*/ 2147483647 h 472"/>
              <a:gd name="T2" fmla="*/ 2147483647 w 701"/>
              <a:gd name="T3" fmla="*/ 0 h 472"/>
              <a:gd name="T4" fmla="*/ 0 w 701"/>
              <a:gd name="T5" fmla="*/ 2147483647 h 472"/>
              <a:gd name="T6" fmla="*/ 2147483647 w 701"/>
              <a:gd name="T7" fmla="*/ 2147483647 h 472"/>
              <a:gd name="T8" fmla="*/ 2147483647 w 701"/>
              <a:gd name="T9" fmla="*/ 2147483647 h 472"/>
              <a:gd name="T10" fmla="*/ 2147483647 w 701"/>
              <a:gd name="T11" fmla="*/ 2147483647 h 472"/>
              <a:gd name="T12" fmla="*/ 2147483647 w 701"/>
              <a:gd name="T13" fmla="*/ 2147483647 h 472"/>
              <a:gd name="T14" fmla="*/ 2147483647 w 701"/>
              <a:gd name="T15" fmla="*/ 2147483647 h 472"/>
              <a:gd name="T16" fmla="*/ 2147483647 w 701"/>
              <a:gd name="T17" fmla="*/ 2147483647 h 472"/>
              <a:gd name="T18" fmla="*/ 2147483647 w 701"/>
              <a:gd name="T19" fmla="*/ 2147483647 h 472"/>
              <a:gd name="T20" fmla="*/ 2147483647 w 701"/>
              <a:gd name="T21" fmla="*/ 2147483647 h 472"/>
              <a:gd name="T22" fmla="*/ 2147483647 w 701"/>
              <a:gd name="T23" fmla="*/ 2147483647 h 472"/>
              <a:gd name="T24" fmla="*/ 2147483647 w 701"/>
              <a:gd name="T25" fmla="*/ 2147483647 h 472"/>
              <a:gd name="T26" fmla="*/ 2147483647 w 701"/>
              <a:gd name="T27" fmla="*/ 2147483647 h 472"/>
              <a:gd name="T28" fmla="*/ 2147483647 w 701"/>
              <a:gd name="T29" fmla="*/ 2147483647 h 472"/>
              <a:gd name="T30" fmla="*/ 2147483647 w 701"/>
              <a:gd name="T31" fmla="*/ 2147483647 h 472"/>
              <a:gd name="T32" fmla="*/ 2147483647 w 701"/>
              <a:gd name="T33" fmla="*/ 2147483647 h 472"/>
              <a:gd name="T34" fmla="*/ 2147483647 w 701"/>
              <a:gd name="T35" fmla="*/ 2147483647 h 472"/>
              <a:gd name="T36" fmla="*/ 2147483647 w 701"/>
              <a:gd name="T37" fmla="*/ 2147483647 h 472"/>
              <a:gd name="T38" fmla="*/ 2147483647 w 701"/>
              <a:gd name="T39" fmla="*/ 2147483647 h 472"/>
              <a:gd name="T40" fmla="*/ 2147483647 w 701"/>
              <a:gd name="T41" fmla="*/ 2147483647 h 472"/>
              <a:gd name="T42" fmla="*/ 2147483647 w 701"/>
              <a:gd name="T43" fmla="*/ 2147483647 h 472"/>
              <a:gd name="T44" fmla="*/ 2147483647 w 701"/>
              <a:gd name="T45" fmla="*/ 2147483647 h 472"/>
              <a:gd name="T46" fmla="*/ 2147483647 w 701"/>
              <a:gd name="T47" fmla="*/ 2147483647 h 472"/>
              <a:gd name="T48" fmla="*/ 2147483647 w 701"/>
              <a:gd name="T49" fmla="*/ 2147483647 h 472"/>
              <a:gd name="T50" fmla="*/ 2147483647 w 701"/>
              <a:gd name="T51" fmla="*/ 2147483647 h 472"/>
              <a:gd name="T52" fmla="*/ 2147483647 w 701"/>
              <a:gd name="T53" fmla="*/ 2147483647 h 472"/>
              <a:gd name="T54" fmla="*/ 2147483647 w 701"/>
              <a:gd name="T55" fmla="*/ 2147483647 h 472"/>
              <a:gd name="T56" fmla="*/ 2147483647 w 701"/>
              <a:gd name="T57" fmla="*/ 2147483647 h 472"/>
              <a:gd name="T58" fmla="*/ 2147483647 w 701"/>
              <a:gd name="T59" fmla="*/ 2147483647 h 472"/>
              <a:gd name="T60" fmla="*/ 2147483647 w 701"/>
              <a:gd name="T61" fmla="*/ 2147483647 h 472"/>
              <a:gd name="T62" fmla="*/ 2147483647 w 701"/>
              <a:gd name="T63" fmla="*/ 2147483647 h 472"/>
              <a:gd name="T64" fmla="*/ 2147483647 w 701"/>
              <a:gd name="T65" fmla="*/ 2147483647 h 472"/>
              <a:gd name="T66" fmla="*/ 2147483647 w 701"/>
              <a:gd name="T67" fmla="*/ 2147483647 h 472"/>
              <a:gd name="T68" fmla="*/ 2147483647 w 701"/>
              <a:gd name="T69" fmla="*/ 2147483647 h 472"/>
              <a:gd name="T70" fmla="*/ 2147483647 w 701"/>
              <a:gd name="T71" fmla="*/ 2147483647 h 472"/>
              <a:gd name="T72" fmla="*/ 2147483647 w 701"/>
              <a:gd name="T73" fmla="*/ 2147483647 h 472"/>
              <a:gd name="T74" fmla="*/ 2147483647 w 701"/>
              <a:gd name="T75" fmla="*/ 2147483647 h 472"/>
              <a:gd name="T76" fmla="*/ 2147483647 w 701"/>
              <a:gd name="T77" fmla="*/ 2147483647 h 47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01" h="472">
                <a:moveTo>
                  <a:pt x="658" y="36"/>
                </a:moveTo>
                <a:lnTo>
                  <a:pt x="36" y="0"/>
                </a:lnTo>
                <a:lnTo>
                  <a:pt x="0" y="370"/>
                </a:lnTo>
                <a:lnTo>
                  <a:pt x="510" y="404"/>
                </a:lnTo>
                <a:lnTo>
                  <a:pt x="520" y="416"/>
                </a:lnTo>
                <a:lnTo>
                  <a:pt x="554" y="434"/>
                </a:lnTo>
                <a:lnTo>
                  <a:pt x="562" y="434"/>
                </a:lnTo>
                <a:lnTo>
                  <a:pt x="568" y="424"/>
                </a:lnTo>
                <a:lnTo>
                  <a:pt x="624" y="424"/>
                </a:lnTo>
                <a:lnTo>
                  <a:pt x="636" y="436"/>
                </a:lnTo>
                <a:lnTo>
                  <a:pt x="674" y="450"/>
                </a:lnTo>
                <a:lnTo>
                  <a:pt x="682" y="470"/>
                </a:lnTo>
                <a:lnTo>
                  <a:pt x="694" y="472"/>
                </a:lnTo>
                <a:lnTo>
                  <a:pt x="694" y="466"/>
                </a:lnTo>
                <a:lnTo>
                  <a:pt x="690" y="458"/>
                </a:lnTo>
                <a:lnTo>
                  <a:pt x="692" y="454"/>
                </a:lnTo>
                <a:lnTo>
                  <a:pt x="680" y="442"/>
                </a:lnTo>
                <a:lnTo>
                  <a:pt x="694" y="410"/>
                </a:lnTo>
                <a:lnTo>
                  <a:pt x="698" y="394"/>
                </a:lnTo>
                <a:lnTo>
                  <a:pt x="696" y="382"/>
                </a:lnTo>
                <a:lnTo>
                  <a:pt x="688" y="380"/>
                </a:lnTo>
                <a:lnTo>
                  <a:pt x="690" y="378"/>
                </a:lnTo>
                <a:lnTo>
                  <a:pt x="686" y="374"/>
                </a:lnTo>
                <a:lnTo>
                  <a:pt x="692" y="372"/>
                </a:lnTo>
                <a:lnTo>
                  <a:pt x="692" y="362"/>
                </a:lnTo>
                <a:lnTo>
                  <a:pt x="686" y="354"/>
                </a:lnTo>
                <a:lnTo>
                  <a:pt x="686" y="346"/>
                </a:lnTo>
                <a:lnTo>
                  <a:pt x="700" y="346"/>
                </a:lnTo>
                <a:lnTo>
                  <a:pt x="701" y="118"/>
                </a:lnTo>
                <a:lnTo>
                  <a:pt x="696" y="108"/>
                </a:lnTo>
                <a:lnTo>
                  <a:pt x="682" y="104"/>
                </a:lnTo>
                <a:lnTo>
                  <a:pt x="668" y="80"/>
                </a:lnTo>
                <a:lnTo>
                  <a:pt x="670" y="74"/>
                </a:lnTo>
                <a:lnTo>
                  <a:pt x="686" y="62"/>
                </a:lnTo>
                <a:lnTo>
                  <a:pt x="692" y="50"/>
                </a:lnTo>
                <a:lnTo>
                  <a:pt x="694" y="38"/>
                </a:lnTo>
                <a:lnTo>
                  <a:pt x="658" y="3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8" name="Freeform 671"/>
          <p:cNvSpPr>
            <a:spLocks/>
          </p:cNvSpPr>
          <p:nvPr/>
        </p:nvSpPr>
        <p:spPr bwMode="auto">
          <a:xfrm>
            <a:off x="1590675" y="1284288"/>
            <a:ext cx="955675" cy="1536700"/>
          </a:xfrm>
          <a:custGeom>
            <a:avLst/>
            <a:gdLst>
              <a:gd name="T0" fmla="*/ 2147483647 w 602"/>
              <a:gd name="T1" fmla="*/ 2147483647 h 968"/>
              <a:gd name="T2" fmla="*/ 2147483647 w 602"/>
              <a:gd name="T3" fmla="*/ 2147483647 h 968"/>
              <a:gd name="T4" fmla="*/ 2147483647 w 602"/>
              <a:gd name="T5" fmla="*/ 2147483647 h 968"/>
              <a:gd name="T6" fmla="*/ 2147483647 w 602"/>
              <a:gd name="T7" fmla="*/ 2147483647 h 968"/>
              <a:gd name="T8" fmla="*/ 2147483647 w 602"/>
              <a:gd name="T9" fmla="*/ 2147483647 h 968"/>
              <a:gd name="T10" fmla="*/ 2147483647 w 602"/>
              <a:gd name="T11" fmla="*/ 2147483647 h 968"/>
              <a:gd name="T12" fmla="*/ 2147483647 w 602"/>
              <a:gd name="T13" fmla="*/ 2147483647 h 968"/>
              <a:gd name="T14" fmla="*/ 2147483647 w 602"/>
              <a:gd name="T15" fmla="*/ 2147483647 h 968"/>
              <a:gd name="T16" fmla="*/ 2147483647 w 602"/>
              <a:gd name="T17" fmla="*/ 2147483647 h 968"/>
              <a:gd name="T18" fmla="*/ 2147483647 w 602"/>
              <a:gd name="T19" fmla="*/ 2147483647 h 968"/>
              <a:gd name="T20" fmla="*/ 2147483647 w 602"/>
              <a:gd name="T21" fmla="*/ 2147483647 h 968"/>
              <a:gd name="T22" fmla="*/ 2147483647 w 602"/>
              <a:gd name="T23" fmla="*/ 2147483647 h 968"/>
              <a:gd name="T24" fmla="*/ 2147483647 w 602"/>
              <a:gd name="T25" fmla="*/ 2147483647 h 968"/>
              <a:gd name="T26" fmla="*/ 2147483647 w 602"/>
              <a:gd name="T27" fmla="*/ 2147483647 h 968"/>
              <a:gd name="T28" fmla="*/ 2147483647 w 602"/>
              <a:gd name="T29" fmla="*/ 2147483647 h 968"/>
              <a:gd name="T30" fmla="*/ 2147483647 w 602"/>
              <a:gd name="T31" fmla="*/ 2147483647 h 968"/>
              <a:gd name="T32" fmla="*/ 2147483647 w 602"/>
              <a:gd name="T33" fmla="*/ 2147483647 h 968"/>
              <a:gd name="T34" fmla="*/ 2147483647 w 602"/>
              <a:gd name="T35" fmla="*/ 2147483647 h 968"/>
              <a:gd name="T36" fmla="*/ 2147483647 w 602"/>
              <a:gd name="T37" fmla="*/ 2147483647 h 968"/>
              <a:gd name="T38" fmla="*/ 2147483647 w 602"/>
              <a:gd name="T39" fmla="*/ 2147483647 h 968"/>
              <a:gd name="T40" fmla="*/ 2147483647 w 602"/>
              <a:gd name="T41" fmla="*/ 2147483647 h 968"/>
              <a:gd name="T42" fmla="*/ 2147483647 w 602"/>
              <a:gd name="T43" fmla="*/ 2147483647 h 968"/>
              <a:gd name="T44" fmla="*/ 2147483647 w 602"/>
              <a:gd name="T45" fmla="*/ 2147483647 h 968"/>
              <a:gd name="T46" fmla="*/ 2147483647 w 602"/>
              <a:gd name="T47" fmla="*/ 2147483647 h 968"/>
              <a:gd name="T48" fmla="*/ 2147483647 w 602"/>
              <a:gd name="T49" fmla="*/ 2147483647 h 968"/>
              <a:gd name="T50" fmla="*/ 2147483647 w 602"/>
              <a:gd name="T51" fmla="*/ 2147483647 h 968"/>
              <a:gd name="T52" fmla="*/ 2147483647 w 602"/>
              <a:gd name="T53" fmla="*/ 2147483647 h 968"/>
              <a:gd name="T54" fmla="*/ 2147483647 w 602"/>
              <a:gd name="T55" fmla="*/ 2147483647 h 968"/>
              <a:gd name="T56" fmla="*/ 2147483647 w 602"/>
              <a:gd name="T57" fmla="*/ 2147483647 h 968"/>
              <a:gd name="T58" fmla="*/ 2147483647 w 602"/>
              <a:gd name="T59" fmla="*/ 2147483647 h 968"/>
              <a:gd name="T60" fmla="*/ 2147483647 w 602"/>
              <a:gd name="T61" fmla="*/ 2147483647 h 968"/>
              <a:gd name="T62" fmla="*/ 2147483647 w 602"/>
              <a:gd name="T63" fmla="*/ 2147483647 h 968"/>
              <a:gd name="T64" fmla="*/ 2147483647 w 602"/>
              <a:gd name="T65" fmla="*/ 2147483647 h 968"/>
              <a:gd name="T66" fmla="*/ 2147483647 w 602"/>
              <a:gd name="T67" fmla="*/ 2147483647 h 968"/>
              <a:gd name="T68" fmla="*/ 2147483647 w 602"/>
              <a:gd name="T69" fmla="*/ 2147483647 h 968"/>
              <a:gd name="T70" fmla="*/ 2147483647 w 602"/>
              <a:gd name="T71" fmla="*/ 2147483647 h 968"/>
              <a:gd name="T72" fmla="*/ 2147483647 w 602"/>
              <a:gd name="T73" fmla="*/ 2147483647 h 968"/>
              <a:gd name="T74" fmla="*/ 2147483647 w 602"/>
              <a:gd name="T75" fmla="*/ 2147483647 h 968"/>
              <a:gd name="T76" fmla="*/ 2147483647 w 602"/>
              <a:gd name="T77" fmla="*/ 2147483647 h 968"/>
              <a:gd name="T78" fmla="*/ 2147483647 w 602"/>
              <a:gd name="T79" fmla="*/ 2147483647 h 968"/>
              <a:gd name="T80" fmla="*/ 2147483647 w 602"/>
              <a:gd name="T81" fmla="*/ 2147483647 h 968"/>
              <a:gd name="T82" fmla="*/ 2147483647 w 602"/>
              <a:gd name="T83" fmla="*/ 0 h 968"/>
              <a:gd name="T84" fmla="*/ 2147483647 w 602"/>
              <a:gd name="T85" fmla="*/ 2147483647 h 968"/>
              <a:gd name="T86" fmla="*/ 2147483647 w 602"/>
              <a:gd name="T87" fmla="*/ 2147483647 h 968"/>
              <a:gd name="T88" fmla="*/ 2147483647 w 602"/>
              <a:gd name="T89" fmla="*/ 2147483647 h 968"/>
              <a:gd name="T90" fmla="*/ 2147483647 w 602"/>
              <a:gd name="T91" fmla="*/ 2147483647 h 968"/>
              <a:gd name="T92" fmla="*/ 2147483647 w 602"/>
              <a:gd name="T93" fmla="*/ 2147483647 h 968"/>
              <a:gd name="T94" fmla="*/ 2147483647 w 602"/>
              <a:gd name="T95" fmla="*/ 2147483647 h 968"/>
              <a:gd name="T96" fmla="*/ 2147483647 w 602"/>
              <a:gd name="T97" fmla="*/ 2147483647 h 968"/>
              <a:gd name="T98" fmla="*/ 2147483647 w 602"/>
              <a:gd name="T99" fmla="*/ 2147483647 h 968"/>
              <a:gd name="T100" fmla="*/ 2147483647 w 602"/>
              <a:gd name="T101" fmla="*/ 2147483647 h 968"/>
              <a:gd name="T102" fmla="*/ 0 w 602"/>
              <a:gd name="T103" fmla="*/ 2147483647 h 9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2" h="968">
                <a:moveTo>
                  <a:pt x="58" y="870"/>
                </a:moveTo>
                <a:lnTo>
                  <a:pt x="272" y="918"/>
                </a:lnTo>
                <a:lnTo>
                  <a:pt x="548" y="968"/>
                </a:lnTo>
                <a:lnTo>
                  <a:pt x="602" y="656"/>
                </a:lnTo>
                <a:lnTo>
                  <a:pt x="590" y="642"/>
                </a:lnTo>
                <a:lnTo>
                  <a:pt x="584" y="624"/>
                </a:lnTo>
                <a:lnTo>
                  <a:pt x="580" y="620"/>
                </a:lnTo>
                <a:lnTo>
                  <a:pt x="570" y="624"/>
                </a:lnTo>
                <a:lnTo>
                  <a:pt x="570" y="630"/>
                </a:lnTo>
                <a:lnTo>
                  <a:pt x="564" y="636"/>
                </a:lnTo>
                <a:lnTo>
                  <a:pt x="566" y="644"/>
                </a:lnTo>
                <a:lnTo>
                  <a:pt x="548" y="638"/>
                </a:lnTo>
                <a:lnTo>
                  <a:pt x="536" y="642"/>
                </a:lnTo>
                <a:lnTo>
                  <a:pt x="530" y="636"/>
                </a:lnTo>
                <a:lnTo>
                  <a:pt x="512" y="636"/>
                </a:lnTo>
                <a:lnTo>
                  <a:pt x="498" y="628"/>
                </a:lnTo>
                <a:lnTo>
                  <a:pt x="490" y="632"/>
                </a:lnTo>
                <a:lnTo>
                  <a:pt x="482" y="640"/>
                </a:lnTo>
                <a:lnTo>
                  <a:pt x="458" y="630"/>
                </a:lnTo>
                <a:lnTo>
                  <a:pt x="450" y="630"/>
                </a:lnTo>
                <a:lnTo>
                  <a:pt x="442" y="636"/>
                </a:lnTo>
                <a:lnTo>
                  <a:pt x="444" y="642"/>
                </a:lnTo>
                <a:lnTo>
                  <a:pt x="440" y="644"/>
                </a:lnTo>
                <a:lnTo>
                  <a:pt x="428" y="630"/>
                </a:lnTo>
                <a:lnTo>
                  <a:pt x="430" y="620"/>
                </a:lnTo>
                <a:lnTo>
                  <a:pt x="424" y="610"/>
                </a:lnTo>
                <a:lnTo>
                  <a:pt x="428" y="604"/>
                </a:lnTo>
                <a:lnTo>
                  <a:pt x="424" y="588"/>
                </a:lnTo>
                <a:lnTo>
                  <a:pt x="416" y="580"/>
                </a:lnTo>
                <a:lnTo>
                  <a:pt x="406" y="582"/>
                </a:lnTo>
                <a:lnTo>
                  <a:pt x="400" y="572"/>
                </a:lnTo>
                <a:lnTo>
                  <a:pt x="396" y="562"/>
                </a:lnTo>
                <a:lnTo>
                  <a:pt x="402" y="558"/>
                </a:lnTo>
                <a:lnTo>
                  <a:pt x="402" y="552"/>
                </a:lnTo>
                <a:lnTo>
                  <a:pt x="400" y="538"/>
                </a:lnTo>
                <a:lnTo>
                  <a:pt x="394" y="538"/>
                </a:lnTo>
                <a:lnTo>
                  <a:pt x="394" y="526"/>
                </a:lnTo>
                <a:lnTo>
                  <a:pt x="386" y="512"/>
                </a:lnTo>
                <a:lnTo>
                  <a:pt x="388" y="502"/>
                </a:lnTo>
                <a:lnTo>
                  <a:pt x="384" y="496"/>
                </a:lnTo>
                <a:lnTo>
                  <a:pt x="388" y="486"/>
                </a:lnTo>
                <a:lnTo>
                  <a:pt x="382" y="482"/>
                </a:lnTo>
                <a:lnTo>
                  <a:pt x="386" y="474"/>
                </a:lnTo>
                <a:lnTo>
                  <a:pt x="372" y="458"/>
                </a:lnTo>
                <a:lnTo>
                  <a:pt x="370" y="464"/>
                </a:lnTo>
                <a:lnTo>
                  <a:pt x="358" y="472"/>
                </a:lnTo>
                <a:lnTo>
                  <a:pt x="346" y="474"/>
                </a:lnTo>
                <a:lnTo>
                  <a:pt x="338" y="480"/>
                </a:lnTo>
                <a:lnTo>
                  <a:pt x="328" y="468"/>
                </a:lnTo>
                <a:lnTo>
                  <a:pt x="320" y="464"/>
                </a:lnTo>
                <a:lnTo>
                  <a:pt x="328" y="448"/>
                </a:lnTo>
                <a:lnTo>
                  <a:pt x="324" y="438"/>
                </a:lnTo>
                <a:lnTo>
                  <a:pt x="342" y="428"/>
                </a:lnTo>
                <a:lnTo>
                  <a:pt x="340" y="422"/>
                </a:lnTo>
                <a:lnTo>
                  <a:pt x="342" y="416"/>
                </a:lnTo>
                <a:lnTo>
                  <a:pt x="336" y="412"/>
                </a:lnTo>
                <a:lnTo>
                  <a:pt x="342" y="400"/>
                </a:lnTo>
                <a:lnTo>
                  <a:pt x="338" y="392"/>
                </a:lnTo>
                <a:lnTo>
                  <a:pt x="346" y="390"/>
                </a:lnTo>
                <a:lnTo>
                  <a:pt x="346" y="380"/>
                </a:lnTo>
                <a:lnTo>
                  <a:pt x="358" y="358"/>
                </a:lnTo>
                <a:lnTo>
                  <a:pt x="356" y="352"/>
                </a:lnTo>
                <a:lnTo>
                  <a:pt x="362" y="350"/>
                </a:lnTo>
                <a:lnTo>
                  <a:pt x="366" y="334"/>
                </a:lnTo>
                <a:lnTo>
                  <a:pt x="344" y="332"/>
                </a:lnTo>
                <a:lnTo>
                  <a:pt x="340" y="326"/>
                </a:lnTo>
                <a:lnTo>
                  <a:pt x="342" y="322"/>
                </a:lnTo>
                <a:lnTo>
                  <a:pt x="340" y="316"/>
                </a:lnTo>
                <a:lnTo>
                  <a:pt x="330" y="320"/>
                </a:lnTo>
                <a:lnTo>
                  <a:pt x="332" y="312"/>
                </a:lnTo>
                <a:lnTo>
                  <a:pt x="322" y="302"/>
                </a:lnTo>
                <a:lnTo>
                  <a:pt x="322" y="290"/>
                </a:lnTo>
                <a:lnTo>
                  <a:pt x="314" y="280"/>
                </a:lnTo>
                <a:lnTo>
                  <a:pt x="298" y="242"/>
                </a:lnTo>
                <a:lnTo>
                  <a:pt x="284" y="234"/>
                </a:lnTo>
                <a:lnTo>
                  <a:pt x="278" y="222"/>
                </a:lnTo>
                <a:lnTo>
                  <a:pt x="268" y="214"/>
                </a:lnTo>
                <a:lnTo>
                  <a:pt x="276" y="208"/>
                </a:lnTo>
                <a:lnTo>
                  <a:pt x="270" y="198"/>
                </a:lnTo>
                <a:lnTo>
                  <a:pt x="276" y="192"/>
                </a:lnTo>
                <a:lnTo>
                  <a:pt x="276" y="180"/>
                </a:lnTo>
                <a:lnTo>
                  <a:pt x="256" y="138"/>
                </a:lnTo>
                <a:lnTo>
                  <a:pt x="282" y="18"/>
                </a:lnTo>
                <a:lnTo>
                  <a:pt x="202" y="0"/>
                </a:lnTo>
                <a:lnTo>
                  <a:pt x="126" y="318"/>
                </a:lnTo>
                <a:lnTo>
                  <a:pt x="132" y="346"/>
                </a:lnTo>
                <a:lnTo>
                  <a:pt x="124" y="354"/>
                </a:lnTo>
                <a:lnTo>
                  <a:pt x="134" y="390"/>
                </a:lnTo>
                <a:lnTo>
                  <a:pt x="152" y="402"/>
                </a:lnTo>
                <a:lnTo>
                  <a:pt x="154" y="424"/>
                </a:lnTo>
                <a:lnTo>
                  <a:pt x="130" y="450"/>
                </a:lnTo>
                <a:lnTo>
                  <a:pt x="120" y="472"/>
                </a:lnTo>
                <a:lnTo>
                  <a:pt x="104" y="488"/>
                </a:lnTo>
                <a:lnTo>
                  <a:pt x="102" y="500"/>
                </a:lnTo>
                <a:lnTo>
                  <a:pt x="94" y="510"/>
                </a:lnTo>
                <a:lnTo>
                  <a:pt x="80" y="518"/>
                </a:lnTo>
                <a:lnTo>
                  <a:pt x="56" y="546"/>
                </a:lnTo>
                <a:lnTo>
                  <a:pt x="52" y="570"/>
                </a:lnTo>
                <a:lnTo>
                  <a:pt x="70" y="578"/>
                </a:lnTo>
                <a:lnTo>
                  <a:pt x="76" y="592"/>
                </a:lnTo>
                <a:lnTo>
                  <a:pt x="66" y="600"/>
                </a:lnTo>
                <a:lnTo>
                  <a:pt x="68" y="610"/>
                </a:lnTo>
                <a:lnTo>
                  <a:pt x="54" y="632"/>
                </a:lnTo>
                <a:lnTo>
                  <a:pt x="0" y="858"/>
                </a:lnTo>
                <a:lnTo>
                  <a:pt x="58" y="87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59" name="Freeform 672"/>
          <p:cNvSpPr>
            <a:spLocks/>
          </p:cNvSpPr>
          <p:nvPr/>
        </p:nvSpPr>
        <p:spPr bwMode="auto">
          <a:xfrm>
            <a:off x="2606675" y="3068638"/>
            <a:ext cx="1174750" cy="922337"/>
          </a:xfrm>
          <a:custGeom>
            <a:avLst/>
            <a:gdLst>
              <a:gd name="T0" fmla="*/ 2147483647 w 740"/>
              <a:gd name="T1" fmla="*/ 2147483647 h 581"/>
              <a:gd name="T2" fmla="*/ 0 w 740"/>
              <a:gd name="T3" fmla="*/ 2147483647 h 581"/>
              <a:gd name="T4" fmla="*/ 2147483647 w 740"/>
              <a:gd name="T5" fmla="*/ 0 h 581"/>
              <a:gd name="T6" fmla="*/ 2147483647 w 740"/>
              <a:gd name="T7" fmla="*/ 2147483647 h 581"/>
              <a:gd name="T8" fmla="*/ 2147483647 w 740"/>
              <a:gd name="T9" fmla="*/ 2147483647 h 581"/>
              <a:gd name="T10" fmla="*/ 2147483647 w 740"/>
              <a:gd name="T11" fmla="*/ 2147483647 h 581"/>
              <a:gd name="T12" fmla="*/ 2147483647 w 740"/>
              <a:gd name="T13" fmla="*/ 2147483647 h 5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40" h="581">
                <a:moveTo>
                  <a:pt x="494" y="563"/>
                </a:moveTo>
                <a:lnTo>
                  <a:pt x="0" y="503"/>
                </a:lnTo>
                <a:lnTo>
                  <a:pt x="76" y="0"/>
                </a:lnTo>
                <a:lnTo>
                  <a:pt x="550" y="58"/>
                </a:lnTo>
                <a:lnTo>
                  <a:pt x="740" y="74"/>
                </a:lnTo>
                <a:lnTo>
                  <a:pt x="702" y="581"/>
                </a:lnTo>
                <a:lnTo>
                  <a:pt x="494" y="563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0" name="Freeform 673"/>
          <p:cNvSpPr>
            <a:spLocks/>
          </p:cNvSpPr>
          <p:nvPr/>
        </p:nvSpPr>
        <p:spPr bwMode="auto">
          <a:xfrm>
            <a:off x="2860675" y="4079875"/>
            <a:ext cx="2233613" cy="2187575"/>
          </a:xfrm>
          <a:custGeom>
            <a:avLst/>
            <a:gdLst>
              <a:gd name="T0" fmla="*/ 2147483647 w 1407"/>
              <a:gd name="T1" fmla="*/ 2147483647 h 1378"/>
              <a:gd name="T2" fmla="*/ 2147483647 w 1407"/>
              <a:gd name="T3" fmla="*/ 2147483647 h 1378"/>
              <a:gd name="T4" fmla="*/ 2147483647 w 1407"/>
              <a:gd name="T5" fmla="*/ 2147483647 h 1378"/>
              <a:gd name="T6" fmla="*/ 2147483647 w 1407"/>
              <a:gd name="T7" fmla="*/ 2147483647 h 1378"/>
              <a:gd name="T8" fmla="*/ 2147483647 w 1407"/>
              <a:gd name="T9" fmla="*/ 2147483647 h 1378"/>
              <a:gd name="T10" fmla="*/ 2147483647 w 1407"/>
              <a:gd name="T11" fmla="*/ 2147483647 h 1378"/>
              <a:gd name="T12" fmla="*/ 2147483647 w 1407"/>
              <a:gd name="T13" fmla="*/ 2147483647 h 1378"/>
              <a:gd name="T14" fmla="*/ 2147483647 w 1407"/>
              <a:gd name="T15" fmla="*/ 2147483647 h 1378"/>
              <a:gd name="T16" fmla="*/ 2147483647 w 1407"/>
              <a:gd name="T17" fmla="*/ 2147483647 h 1378"/>
              <a:gd name="T18" fmla="*/ 2147483647 w 1407"/>
              <a:gd name="T19" fmla="*/ 2147483647 h 1378"/>
              <a:gd name="T20" fmla="*/ 2147483647 w 1407"/>
              <a:gd name="T21" fmla="*/ 2147483647 h 1378"/>
              <a:gd name="T22" fmla="*/ 2147483647 w 1407"/>
              <a:gd name="T23" fmla="*/ 2147483647 h 1378"/>
              <a:gd name="T24" fmla="*/ 2147483647 w 1407"/>
              <a:gd name="T25" fmla="*/ 2147483647 h 1378"/>
              <a:gd name="T26" fmla="*/ 2147483647 w 1407"/>
              <a:gd name="T27" fmla="*/ 2147483647 h 1378"/>
              <a:gd name="T28" fmla="*/ 2147483647 w 1407"/>
              <a:gd name="T29" fmla="*/ 2147483647 h 1378"/>
              <a:gd name="T30" fmla="*/ 2147483647 w 1407"/>
              <a:gd name="T31" fmla="*/ 2147483647 h 1378"/>
              <a:gd name="T32" fmla="*/ 2147483647 w 1407"/>
              <a:gd name="T33" fmla="*/ 2147483647 h 1378"/>
              <a:gd name="T34" fmla="*/ 2147483647 w 1407"/>
              <a:gd name="T35" fmla="*/ 2147483647 h 1378"/>
              <a:gd name="T36" fmla="*/ 2147483647 w 1407"/>
              <a:gd name="T37" fmla="*/ 2147483647 h 1378"/>
              <a:gd name="T38" fmla="*/ 2147483647 w 1407"/>
              <a:gd name="T39" fmla="*/ 2147483647 h 1378"/>
              <a:gd name="T40" fmla="*/ 2147483647 w 1407"/>
              <a:gd name="T41" fmla="*/ 2147483647 h 1378"/>
              <a:gd name="T42" fmla="*/ 2147483647 w 1407"/>
              <a:gd name="T43" fmla="*/ 2147483647 h 1378"/>
              <a:gd name="T44" fmla="*/ 2147483647 w 1407"/>
              <a:gd name="T45" fmla="*/ 2147483647 h 1378"/>
              <a:gd name="T46" fmla="*/ 2147483647 w 1407"/>
              <a:gd name="T47" fmla="*/ 2147483647 h 1378"/>
              <a:gd name="T48" fmla="*/ 2147483647 w 1407"/>
              <a:gd name="T49" fmla="*/ 2147483647 h 1378"/>
              <a:gd name="T50" fmla="*/ 2147483647 w 1407"/>
              <a:gd name="T51" fmla="*/ 2147483647 h 1378"/>
              <a:gd name="T52" fmla="*/ 2147483647 w 1407"/>
              <a:gd name="T53" fmla="*/ 2147483647 h 1378"/>
              <a:gd name="T54" fmla="*/ 2147483647 w 1407"/>
              <a:gd name="T55" fmla="*/ 2147483647 h 1378"/>
              <a:gd name="T56" fmla="*/ 2147483647 w 1407"/>
              <a:gd name="T57" fmla="*/ 2147483647 h 1378"/>
              <a:gd name="T58" fmla="*/ 2147483647 w 1407"/>
              <a:gd name="T59" fmla="*/ 2147483647 h 1378"/>
              <a:gd name="T60" fmla="*/ 2147483647 w 1407"/>
              <a:gd name="T61" fmla="*/ 2147483647 h 1378"/>
              <a:gd name="T62" fmla="*/ 2147483647 w 1407"/>
              <a:gd name="T63" fmla="*/ 2147483647 h 1378"/>
              <a:gd name="T64" fmla="*/ 2147483647 w 1407"/>
              <a:gd name="T65" fmla="*/ 2147483647 h 1378"/>
              <a:gd name="T66" fmla="*/ 2147483647 w 1407"/>
              <a:gd name="T67" fmla="*/ 2147483647 h 1378"/>
              <a:gd name="T68" fmla="*/ 2147483647 w 1407"/>
              <a:gd name="T69" fmla="*/ 2147483647 h 1378"/>
              <a:gd name="T70" fmla="*/ 2147483647 w 1407"/>
              <a:gd name="T71" fmla="*/ 2147483647 h 1378"/>
              <a:gd name="T72" fmla="*/ 2147483647 w 1407"/>
              <a:gd name="T73" fmla="*/ 2147483647 h 1378"/>
              <a:gd name="T74" fmla="*/ 2147483647 w 1407"/>
              <a:gd name="T75" fmla="*/ 2147483647 h 1378"/>
              <a:gd name="T76" fmla="*/ 2147483647 w 1407"/>
              <a:gd name="T77" fmla="*/ 2147483647 h 1378"/>
              <a:gd name="T78" fmla="*/ 2147483647 w 1407"/>
              <a:gd name="T79" fmla="*/ 2147483647 h 1378"/>
              <a:gd name="T80" fmla="*/ 2147483647 w 1407"/>
              <a:gd name="T81" fmla="*/ 2147483647 h 1378"/>
              <a:gd name="T82" fmla="*/ 2147483647 w 1407"/>
              <a:gd name="T83" fmla="*/ 2147483647 h 1378"/>
              <a:gd name="T84" fmla="*/ 2147483647 w 1407"/>
              <a:gd name="T85" fmla="*/ 2147483647 h 1378"/>
              <a:gd name="T86" fmla="*/ 2147483647 w 1407"/>
              <a:gd name="T87" fmla="*/ 2147483647 h 1378"/>
              <a:gd name="T88" fmla="*/ 2147483647 w 1407"/>
              <a:gd name="T89" fmla="*/ 2147483647 h 1378"/>
              <a:gd name="T90" fmla="*/ 2147483647 w 1407"/>
              <a:gd name="T91" fmla="*/ 2147483647 h 1378"/>
              <a:gd name="T92" fmla="*/ 2147483647 w 1407"/>
              <a:gd name="T93" fmla="*/ 2147483647 h 1378"/>
              <a:gd name="T94" fmla="*/ 2147483647 w 1407"/>
              <a:gd name="T95" fmla="*/ 2147483647 h 1378"/>
              <a:gd name="T96" fmla="*/ 2147483647 w 1407"/>
              <a:gd name="T97" fmla="*/ 2147483647 h 1378"/>
              <a:gd name="T98" fmla="*/ 2147483647 w 1407"/>
              <a:gd name="T99" fmla="*/ 2147483647 h 1378"/>
              <a:gd name="T100" fmla="*/ 2147483647 w 1407"/>
              <a:gd name="T101" fmla="*/ 2147483647 h 1378"/>
              <a:gd name="T102" fmla="*/ 2147483647 w 1407"/>
              <a:gd name="T103" fmla="*/ 2147483647 h 1378"/>
              <a:gd name="T104" fmla="*/ 2147483647 w 1407"/>
              <a:gd name="T105" fmla="*/ 2147483647 h 1378"/>
              <a:gd name="T106" fmla="*/ 2147483647 w 1407"/>
              <a:gd name="T107" fmla="*/ 2147483647 h 1378"/>
              <a:gd name="T108" fmla="*/ 2147483647 w 1407"/>
              <a:gd name="T109" fmla="*/ 2147483647 h 1378"/>
              <a:gd name="T110" fmla="*/ 2147483647 w 1407"/>
              <a:gd name="T111" fmla="*/ 2147483647 h 137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07" h="1378">
                <a:moveTo>
                  <a:pt x="4" y="552"/>
                </a:moveTo>
                <a:lnTo>
                  <a:pt x="30" y="572"/>
                </a:lnTo>
                <a:lnTo>
                  <a:pt x="42" y="598"/>
                </a:lnTo>
                <a:lnTo>
                  <a:pt x="64" y="612"/>
                </a:lnTo>
                <a:lnTo>
                  <a:pt x="80" y="638"/>
                </a:lnTo>
                <a:lnTo>
                  <a:pt x="168" y="722"/>
                </a:lnTo>
                <a:lnTo>
                  <a:pt x="186" y="824"/>
                </a:lnTo>
                <a:lnTo>
                  <a:pt x="210" y="866"/>
                </a:lnTo>
                <a:lnTo>
                  <a:pt x="290" y="938"/>
                </a:lnTo>
                <a:lnTo>
                  <a:pt x="336" y="950"/>
                </a:lnTo>
                <a:lnTo>
                  <a:pt x="398" y="854"/>
                </a:lnTo>
                <a:lnTo>
                  <a:pt x="422" y="848"/>
                </a:lnTo>
                <a:lnTo>
                  <a:pt x="442" y="854"/>
                </a:lnTo>
                <a:lnTo>
                  <a:pt x="532" y="858"/>
                </a:lnTo>
                <a:lnTo>
                  <a:pt x="610" y="950"/>
                </a:lnTo>
                <a:lnTo>
                  <a:pt x="644" y="1046"/>
                </a:lnTo>
                <a:lnTo>
                  <a:pt x="676" y="1084"/>
                </a:lnTo>
                <a:lnTo>
                  <a:pt x="692" y="1122"/>
                </a:lnTo>
                <a:lnTo>
                  <a:pt x="726" y="1148"/>
                </a:lnTo>
                <a:lnTo>
                  <a:pt x="752" y="1246"/>
                </a:lnTo>
                <a:lnTo>
                  <a:pt x="786" y="1300"/>
                </a:lnTo>
                <a:lnTo>
                  <a:pt x="820" y="1324"/>
                </a:lnTo>
                <a:lnTo>
                  <a:pt x="850" y="1330"/>
                </a:lnTo>
                <a:lnTo>
                  <a:pt x="880" y="1348"/>
                </a:lnTo>
                <a:lnTo>
                  <a:pt x="936" y="1354"/>
                </a:lnTo>
                <a:lnTo>
                  <a:pt x="974" y="1374"/>
                </a:lnTo>
                <a:lnTo>
                  <a:pt x="1010" y="1378"/>
                </a:lnTo>
                <a:lnTo>
                  <a:pt x="1012" y="1372"/>
                </a:lnTo>
                <a:lnTo>
                  <a:pt x="1004" y="1366"/>
                </a:lnTo>
                <a:lnTo>
                  <a:pt x="990" y="1328"/>
                </a:lnTo>
                <a:lnTo>
                  <a:pt x="988" y="1324"/>
                </a:lnTo>
                <a:lnTo>
                  <a:pt x="976" y="1250"/>
                </a:lnTo>
                <a:lnTo>
                  <a:pt x="984" y="1244"/>
                </a:lnTo>
                <a:lnTo>
                  <a:pt x="986" y="1220"/>
                </a:lnTo>
                <a:lnTo>
                  <a:pt x="984" y="1216"/>
                </a:lnTo>
                <a:lnTo>
                  <a:pt x="970" y="1214"/>
                </a:lnTo>
                <a:lnTo>
                  <a:pt x="964" y="1210"/>
                </a:lnTo>
                <a:lnTo>
                  <a:pt x="968" y="1202"/>
                </a:lnTo>
                <a:lnTo>
                  <a:pt x="982" y="1202"/>
                </a:lnTo>
                <a:lnTo>
                  <a:pt x="988" y="1208"/>
                </a:lnTo>
                <a:lnTo>
                  <a:pt x="998" y="1202"/>
                </a:lnTo>
                <a:lnTo>
                  <a:pt x="1004" y="1160"/>
                </a:lnTo>
                <a:lnTo>
                  <a:pt x="992" y="1140"/>
                </a:lnTo>
                <a:lnTo>
                  <a:pt x="1022" y="1134"/>
                </a:lnTo>
                <a:lnTo>
                  <a:pt x="1032" y="1114"/>
                </a:lnTo>
                <a:lnTo>
                  <a:pt x="1032" y="1110"/>
                </a:lnTo>
                <a:lnTo>
                  <a:pt x="1020" y="1112"/>
                </a:lnTo>
                <a:lnTo>
                  <a:pt x="1020" y="1102"/>
                </a:lnTo>
                <a:lnTo>
                  <a:pt x="1040" y="1092"/>
                </a:lnTo>
                <a:lnTo>
                  <a:pt x="1048" y="1092"/>
                </a:lnTo>
                <a:lnTo>
                  <a:pt x="1060" y="1080"/>
                </a:lnTo>
                <a:lnTo>
                  <a:pt x="1062" y="1072"/>
                </a:lnTo>
                <a:lnTo>
                  <a:pt x="1066" y="1068"/>
                </a:lnTo>
                <a:lnTo>
                  <a:pt x="1086" y="1066"/>
                </a:lnTo>
                <a:lnTo>
                  <a:pt x="1094" y="1062"/>
                </a:lnTo>
                <a:lnTo>
                  <a:pt x="1096" y="1052"/>
                </a:lnTo>
                <a:lnTo>
                  <a:pt x="1084" y="1042"/>
                </a:lnTo>
                <a:lnTo>
                  <a:pt x="1084" y="1034"/>
                </a:lnTo>
                <a:lnTo>
                  <a:pt x="1088" y="1028"/>
                </a:lnTo>
                <a:lnTo>
                  <a:pt x="1098" y="1032"/>
                </a:lnTo>
                <a:lnTo>
                  <a:pt x="1104" y="1038"/>
                </a:lnTo>
                <a:lnTo>
                  <a:pt x="1106" y="1036"/>
                </a:lnTo>
                <a:lnTo>
                  <a:pt x="1106" y="1028"/>
                </a:lnTo>
                <a:lnTo>
                  <a:pt x="1108" y="1024"/>
                </a:lnTo>
                <a:lnTo>
                  <a:pt x="1114" y="1026"/>
                </a:lnTo>
                <a:lnTo>
                  <a:pt x="1117" y="1036"/>
                </a:lnTo>
                <a:lnTo>
                  <a:pt x="1121" y="1036"/>
                </a:lnTo>
                <a:lnTo>
                  <a:pt x="1127" y="1032"/>
                </a:lnTo>
                <a:lnTo>
                  <a:pt x="1131" y="1024"/>
                </a:lnTo>
                <a:lnTo>
                  <a:pt x="1133" y="1022"/>
                </a:lnTo>
                <a:lnTo>
                  <a:pt x="1137" y="1038"/>
                </a:lnTo>
                <a:lnTo>
                  <a:pt x="1169" y="1028"/>
                </a:lnTo>
                <a:lnTo>
                  <a:pt x="1175" y="1030"/>
                </a:lnTo>
                <a:lnTo>
                  <a:pt x="1173" y="1032"/>
                </a:lnTo>
                <a:lnTo>
                  <a:pt x="1127" y="1052"/>
                </a:lnTo>
                <a:lnTo>
                  <a:pt x="1123" y="1058"/>
                </a:lnTo>
                <a:lnTo>
                  <a:pt x="1127" y="1060"/>
                </a:lnTo>
                <a:lnTo>
                  <a:pt x="1233" y="1002"/>
                </a:lnTo>
                <a:lnTo>
                  <a:pt x="1251" y="960"/>
                </a:lnTo>
                <a:lnTo>
                  <a:pt x="1253" y="896"/>
                </a:lnTo>
                <a:lnTo>
                  <a:pt x="1259" y="890"/>
                </a:lnTo>
                <a:lnTo>
                  <a:pt x="1265" y="886"/>
                </a:lnTo>
                <a:lnTo>
                  <a:pt x="1271" y="886"/>
                </a:lnTo>
                <a:lnTo>
                  <a:pt x="1271" y="910"/>
                </a:lnTo>
                <a:lnTo>
                  <a:pt x="1285" y="910"/>
                </a:lnTo>
                <a:lnTo>
                  <a:pt x="1283" y="920"/>
                </a:lnTo>
                <a:lnTo>
                  <a:pt x="1269" y="924"/>
                </a:lnTo>
                <a:lnTo>
                  <a:pt x="1275" y="926"/>
                </a:lnTo>
                <a:lnTo>
                  <a:pt x="1337" y="898"/>
                </a:lnTo>
                <a:lnTo>
                  <a:pt x="1373" y="896"/>
                </a:lnTo>
                <a:lnTo>
                  <a:pt x="1361" y="882"/>
                </a:lnTo>
                <a:lnTo>
                  <a:pt x="1373" y="872"/>
                </a:lnTo>
                <a:lnTo>
                  <a:pt x="1379" y="860"/>
                </a:lnTo>
                <a:lnTo>
                  <a:pt x="1385" y="850"/>
                </a:lnTo>
                <a:lnTo>
                  <a:pt x="1389" y="840"/>
                </a:lnTo>
                <a:lnTo>
                  <a:pt x="1387" y="822"/>
                </a:lnTo>
                <a:lnTo>
                  <a:pt x="1381" y="814"/>
                </a:lnTo>
                <a:lnTo>
                  <a:pt x="1387" y="802"/>
                </a:lnTo>
                <a:lnTo>
                  <a:pt x="1383" y="788"/>
                </a:lnTo>
                <a:lnTo>
                  <a:pt x="1401" y="754"/>
                </a:lnTo>
                <a:lnTo>
                  <a:pt x="1401" y="746"/>
                </a:lnTo>
                <a:lnTo>
                  <a:pt x="1405" y="740"/>
                </a:lnTo>
                <a:lnTo>
                  <a:pt x="1401" y="732"/>
                </a:lnTo>
                <a:lnTo>
                  <a:pt x="1407" y="728"/>
                </a:lnTo>
                <a:lnTo>
                  <a:pt x="1401" y="720"/>
                </a:lnTo>
                <a:lnTo>
                  <a:pt x="1403" y="708"/>
                </a:lnTo>
                <a:lnTo>
                  <a:pt x="1401" y="708"/>
                </a:lnTo>
                <a:lnTo>
                  <a:pt x="1397" y="706"/>
                </a:lnTo>
                <a:lnTo>
                  <a:pt x="1389" y="692"/>
                </a:lnTo>
                <a:lnTo>
                  <a:pt x="1391" y="684"/>
                </a:lnTo>
                <a:lnTo>
                  <a:pt x="1381" y="672"/>
                </a:lnTo>
                <a:lnTo>
                  <a:pt x="1383" y="668"/>
                </a:lnTo>
                <a:lnTo>
                  <a:pt x="1371" y="658"/>
                </a:lnTo>
                <a:lnTo>
                  <a:pt x="1373" y="644"/>
                </a:lnTo>
                <a:lnTo>
                  <a:pt x="1371" y="632"/>
                </a:lnTo>
                <a:lnTo>
                  <a:pt x="1347" y="606"/>
                </a:lnTo>
                <a:lnTo>
                  <a:pt x="1345" y="410"/>
                </a:lnTo>
                <a:lnTo>
                  <a:pt x="1331" y="404"/>
                </a:lnTo>
                <a:lnTo>
                  <a:pt x="1309" y="408"/>
                </a:lnTo>
                <a:lnTo>
                  <a:pt x="1301" y="398"/>
                </a:lnTo>
                <a:lnTo>
                  <a:pt x="1259" y="384"/>
                </a:lnTo>
                <a:lnTo>
                  <a:pt x="1249" y="370"/>
                </a:lnTo>
                <a:lnTo>
                  <a:pt x="1223" y="358"/>
                </a:lnTo>
                <a:lnTo>
                  <a:pt x="1211" y="370"/>
                </a:lnTo>
                <a:lnTo>
                  <a:pt x="1189" y="368"/>
                </a:lnTo>
                <a:lnTo>
                  <a:pt x="1183" y="360"/>
                </a:lnTo>
                <a:lnTo>
                  <a:pt x="1165" y="366"/>
                </a:lnTo>
                <a:lnTo>
                  <a:pt x="1165" y="372"/>
                </a:lnTo>
                <a:lnTo>
                  <a:pt x="1147" y="366"/>
                </a:lnTo>
                <a:lnTo>
                  <a:pt x="1125" y="374"/>
                </a:lnTo>
                <a:lnTo>
                  <a:pt x="1119" y="382"/>
                </a:lnTo>
                <a:lnTo>
                  <a:pt x="1112" y="382"/>
                </a:lnTo>
                <a:lnTo>
                  <a:pt x="1108" y="390"/>
                </a:lnTo>
                <a:lnTo>
                  <a:pt x="1100" y="380"/>
                </a:lnTo>
                <a:lnTo>
                  <a:pt x="1070" y="370"/>
                </a:lnTo>
                <a:lnTo>
                  <a:pt x="1060" y="360"/>
                </a:lnTo>
                <a:lnTo>
                  <a:pt x="1030" y="370"/>
                </a:lnTo>
                <a:lnTo>
                  <a:pt x="1032" y="374"/>
                </a:lnTo>
                <a:lnTo>
                  <a:pt x="1024" y="386"/>
                </a:lnTo>
                <a:lnTo>
                  <a:pt x="1016" y="376"/>
                </a:lnTo>
                <a:lnTo>
                  <a:pt x="1016" y="364"/>
                </a:lnTo>
                <a:lnTo>
                  <a:pt x="992" y="372"/>
                </a:lnTo>
                <a:lnTo>
                  <a:pt x="988" y="362"/>
                </a:lnTo>
                <a:lnTo>
                  <a:pt x="976" y="362"/>
                </a:lnTo>
                <a:lnTo>
                  <a:pt x="976" y="354"/>
                </a:lnTo>
                <a:lnTo>
                  <a:pt x="970" y="350"/>
                </a:lnTo>
                <a:lnTo>
                  <a:pt x="946" y="366"/>
                </a:lnTo>
                <a:lnTo>
                  <a:pt x="936" y="362"/>
                </a:lnTo>
                <a:lnTo>
                  <a:pt x="938" y="350"/>
                </a:lnTo>
                <a:lnTo>
                  <a:pt x="924" y="344"/>
                </a:lnTo>
                <a:lnTo>
                  <a:pt x="924" y="330"/>
                </a:lnTo>
                <a:lnTo>
                  <a:pt x="896" y="328"/>
                </a:lnTo>
                <a:lnTo>
                  <a:pt x="886" y="338"/>
                </a:lnTo>
                <a:lnTo>
                  <a:pt x="872" y="326"/>
                </a:lnTo>
                <a:lnTo>
                  <a:pt x="856" y="328"/>
                </a:lnTo>
                <a:lnTo>
                  <a:pt x="832" y="316"/>
                </a:lnTo>
                <a:lnTo>
                  <a:pt x="812" y="316"/>
                </a:lnTo>
                <a:lnTo>
                  <a:pt x="810" y="300"/>
                </a:lnTo>
                <a:lnTo>
                  <a:pt x="794" y="284"/>
                </a:lnTo>
                <a:lnTo>
                  <a:pt x="788" y="294"/>
                </a:lnTo>
                <a:lnTo>
                  <a:pt x="774" y="290"/>
                </a:lnTo>
                <a:lnTo>
                  <a:pt x="764" y="292"/>
                </a:lnTo>
                <a:lnTo>
                  <a:pt x="740" y="268"/>
                </a:lnTo>
                <a:lnTo>
                  <a:pt x="728" y="268"/>
                </a:lnTo>
                <a:lnTo>
                  <a:pt x="740" y="22"/>
                </a:lnTo>
                <a:lnTo>
                  <a:pt x="432" y="0"/>
                </a:lnTo>
                <a:lnTo>
                  <a:pt x="384" y="570"/>
                </a:lnTo>
                <a:lnTo>
                  <a:pt x="0" y="530"/>
                </a:lnTo>
                <a:lnTo>
                  <a:pt x="4" y="552"/>
                </a:lnTo>
                <a:close/>
              </a:path>
            </a:pathLst>
          </a:custGeom>
          <a:solidFill>
            <a:srgbClr val="A5000A"/>
          </a:solidFill>
          <a:ln w="3175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1" name="Freeform 674"/>
          <p:cNvSpPr>
            <a:spLocks/>
          </p:cNvSpPr>
          <p:nvPr/>
        </p:nvSpPr>
        <p:spPr bwMode="auto">
          <a:xfrm>
            <a:off x="5370513" y="2890838"/>
            <a:ext cx="631825" cy="1122362"/>
          </a:xfrm>
          <a:custGeom>
            <a:avLst/>
            <a:gdLst>
              <a:gd name="T0" fmla="*/ 2147483647 w 398"/>
              <a:gd name="T1" fmla="*/ 0 h 707"/>
              <a:gd name="T2" fmla="*/ 2147483647 w 398"/>
              <a:gd name="T3" fmla="*/ 2147483647 h 707"/>
              <a:gd name="T4" fmla="*/ 2147483647 w 398"/>
              <a:gd name="T5" fmla="*/ 2147483647 h 707"/>
              <a:gd name="T6" fmla="*/ 2147483647 w 398"/>
              <a:gd name="T7" fmla="*/ 2147483647 h 707"/>
              <a:gd name="T8" fmla="*/ 2147483647 w 398"/>
              <a:gd name="T9" fmla="*/ 2147483647 h 707"/>
              <a:gd name="T10" fmla="*/ 2147483647 w 398"/>
              <a:gd name="T11" fmla="*/ 2147483647 h 707"/>
              <a:gd name="T12" fmla="*/ 2147483647 w 398"/>
              <a:gd name="T13" fmla="*/ 2147483647 h 707"/>
              <a:gd name="T14" fmla="*/ 2147483647 w 398"/>
              <a:gd name="T15" fmla="*/ 2147483647 h 707"/>
              <a:gd name="T16" fmla="*/ 2147483647 w 398"/>
              <a:gd name="T17" fmla="*/ 2147483647 h 707"/>
              <a:gd name="T18" fmla="*/ 2147483647 w 398"/>
              <a:gd name="T19" fmla="*/ 2147483647 h 707"/>
              <a:gd name="T20" fmla="*/ 2147483647 w 398"/>
              <a:gd name="T21" fmla="*/ 2147483647 h 707"/>
              <a:gd name="T22" fmla="*/ 2147483647 w 398"/>
              <a:gd name="T23" fmla="*/ 2147483647 h 707"/>
              <a:gd name="T24" fmla="*/ 2147483647 w 398"/>
              <a:gd name="T25" fmla="*/ 2147483647 h 707"/>
              <a:gd name="T26" fmla="*/ 2147483647 w 398"/>
              <a:gd name="T27" fmla="*/ 2147483647 h 707"/>
              <a:gd name="T28" fmla="*/ 2147483647 w 398"/>
              <a:gd name="T29" fmla="*/ 2147483647 h 707"/>
              <a:gd name="T30" fmla="*/ 2147483647 w 398"/>
              <a:gd name="T31" fmla="*/ 2147483647 h 707"/>
              <a:gd name="T32" fmla="*/ 2147483647 w 398"/>
              <a:gd name="T33" fmla="*/ 2147483647 h 707"/>
              <a:gd name="T34" fmla="*/ 2147483647 w 398"/>
              <a:gd name="T35" fmla="*/ 2147483647 h 707"/>
              <a:gd name="T36" fmla="*/ 2147483647 w 398"/>
              <a:gd name="T37" fmla="*/ 2147483647 h 707"/>
              <a:gd name="T38" fmla="*/ 2147483647 w 398"/>
              <a:gd name="T39" fmla="*/ 2147483647 h 707"/>
              <a:gd name="T40" fmla="*/ 2147483647 w 398"/>
              <a:gd name="T41" fmla="*/ 2147483647 h 707"/>
              <a:gd name="T42" fmla="*/ 2147483647 w 398"/>
              <a:gd name="T43" fmla="*/ 2147483647 h 707"/>
              <a:gd name="T44" fmla="*/ 2147483647 w 398"/>
              <a:gd name="T45" fmla="*/ 2147483647 h 707"/>
              <a:gd name="T46" fmla="*/ 2147483647 w 398"/>
              <a:gd name="T47" fmla="*/ 2147483647 h 707"/>
              <a:gd name="T48" fmla="*/ 2147483647 w 398"/>
              <a:gd name="T49" fmla="*/ 2147483647 h 707"/>
              <a:gd name="T50" fmla="*/ 2147483647 w 398"/>
              <a:gd name="T51" fmla="*/ 2147483647 h 707"/>
              <a:gd name="T52" fmla="*/ 2147483647 w 398"/>
              <a:gd name="T53" fmla="*/ 2147483647 h 707"/>
              <a:gd name="T54" fmla="*/ 2147483647 w 398"/>
              <a:gd name="T55" fmla="*/ 2147483647 h 707"/>
              <a:gd name="T56" fmla="*/ 2147483647 w 398"/>
              <a:gd name="T57" fmla="*/ 2147483647 h 707"/>
              <a:gd name="T58" fmla="*/ 2147483647 w 398"/>
              <a:gd name="T59" fmla="*/ 2147483647 h 707"/>
              <a:gd name="T60" fmla="*/ 2147483647 w 398"/>
              <a:gd name="T61" fmla="*/ 2147483647 h 707"/>
              <a:gd name="T62" fmla="*/ 2147483647 w 398"/>
              <a:gd name="T63" fmla="*/ 2147483647 h 707"/>
              <a:gd name="T64" fmla="*/ 2147483647 w 398"/>
              <a:gd name="T65" fmla="*/ 2147483647 h 707"/>
              <a:gd name="T66" fmla="*/ 2147483647 w 398"/>
              <a:gd name="T67" fmla="*/ 2147483647 h 707"/>
              <a:gd name="T68" fmla="*/ 2147483647 w 398"/>
              <a:gd name="T69" fmla="*/ 2147483647 h 707"/>
              <a:gd name="T70" fmla="*/ 2147483647 w 398"/>
              <a:gd name="T71" fmla="*/ 2147483647 h 707"/>
              <a:gd name="T72" fmla="*/ 2147483647 w 398"/>
              <a:gd name="T73" fmla="*/ 2147483647 h 707"/>
              <a:gd name="T74" fmla="*/ 2147483647 w 398"/>
              <a:gd name="T75" fmla="*/ 2147483647 h 707"/>
              <a:gd name="T76" fmla="*/ 2147483647 w 398"/>
              <a:gd name="T77" fmla="*/ 2147483647 h 707"/>
              <a:gd name="T78" fmla="*/ 2147483647 w 398"/>
              <a:gd name="T79" fmla="*/ 2147483647 h 707"/>
              <a:gd name="T80" fmla="*/ 2147483647 w 398"/>
              <a:gd name="T81" fmla="*/ 2147483647 h 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98" h="707">
                <a:moveTo>
                  <a:pt x="336" y="24"/>
                </a:moveTo>
                <a:lnTo>
                  <a:pt x="334" y="0"/>
                </a:lnTo>
                <a:lnTo>
                  <a:pt x="70" y="16"/>
                </a:lnTo>
                <a:lnTo>
                  <a:pt x="90" y="28"/>
                </a:lnTo>
                <a:lnTo>
                  <a:pt x="94" y="42"/>
                </a:lnTo>
                <a:lnTo>
                  <a:pt x="116" y="58"/>
                </a:lnTo>
                <a:lnTo>
                  <a:pt x="120" y="74"/>
                </a:lnTo>
                <a:lnTo>
                  <a:pt x="116" y="96"/>
                </a:lnTo>
                <a:lnTo>
                  <a:pt x="106" y="106"/>
                </a:lnTo>
                <a:lnTo>
                  <a:pt x="102" y="126"/>
                </a:lnTo>
                <a:lnTo>
                  <a:pt x="72" y="144"/>
                </a:lnTo>
                <a:lnTo>
                  <a:pt x="38" y="152"/>
                </a:lnTo>
                <a:lnTo>
                  <a:pt x="34" y="174"/>
                </a:lnTo>
                <a:lnTo>
                  <a:pt x="48" y="190"/>
                </a:lnTo>
                <a:lnTo>
                  <a:pt x="50" y="208"/>
                </a:lnTo>
                <a:lnTo>
                  <a:pt x="38" y="224"/>
                </a:lnTo>
                <a:lnTo>
                  <a:pt x="34" y="246"/>
                </a:lnTo>
                <a:lnTo>
                  <a:pt x="8" y="260"/>
                </a:lnTo>
                <a:lnTo>
                  <a:pt x="12" y="280"/>
                </a:lnTo>
                <a:lnTo>
                  <a:pt x="4" y="286"/>
                </a:lnTo>
                <a:lnTo>
                  <a:pt x="0" y="318"/>
                </a:lnTo>
                <a:lnTo>
                  <a:pt x="16" y="368"/>
                </a:lnTo>
                <a:lnTo>
                  <a:pt x="44" y="390"/>
                </a:lnTo>
                <a:lnTo>
                  <a:pt x="50" y="402"/>
                </a:lnTo>
                <a:lnTo>
                  <a:pt x="74" y="420"/>
                </a:lnTo>
                <a:lnTo>
                  <a:pt x="86" y="460"/>
                </a:lnTo>
                <a:lnTo>
                  <a:pt x="92" y="470"/>
                </a:lnTo>
                <a:lnTo>
                  <a:pt x="100" y="472"/>
                </a:lnTo>
                <a:lnTo>
                  <a:pt x="110" y="460"/>
                </a:lnTo>
                <a:lnTo>
                  <a:pt x="128" y="464"/>
                </a:lnTo>
                <a:lnTo>
                  <a:pt x="142" y="474"/>
                </a:lnTo>
                <a:lnTo>
                  <a:pt x="142" y="478"/>
                </a:lnTo>
                <a:lnTo>
                  <a:pt x="136" y="490"/>
                </a:lnTo>
                <a:lnTo>
                  <a:pt x="138" y="502"/>
                </a:lnTo>
                <a:lnTo>
                  <a:pt x="120" y="537"/>
                </a:lnTo>
                <a:lnTo>
                  <a:pt x="124" y="553"/>
                </a:lnTo>
                <a:lnTo>
                  <a:pt x="156" y="583"/>
                </a:lnTo>
                <a:lnTo>
                  <a:pt x="168" y="585"/>
                </a:lnTo>
                <a:lnTo>
                  <a:pt x="210" y="617"/>
                </a:lnTo>
                <a:lnTo>
                  <a:pt x="210" y="633"/>
                </a:lnTo>
                <a:lnTo>
                  <a:pt x="220" y="651"/>
                </a:lnTo>
                <a:lnTo>
                  <a:pt x="212" y="671"/>
                </a:lnTo>
                <a:lnTo>
                  <a:pt x="218" y="673"/>
                </a:lnTo>
                <a:lnTo>
                  <a:pt x="228" y="697"/>
                </a:lnTo>
                <a:lnTo>
                  <a:pt x="240" y="703"/>
                </a:lnTo>
                <a:lnTo>
                  <a:pt x="236" y="693"/>
                </a:lnTo>
                <a:lnTo>
                  <a:pt x="240" y="691"/>
                </a:lnTo>
                <a:lnTo>
                  <a:pt x="248" y="705"/>
                </a:lnTo>
                <a:lnTo>
                  <a:pt x="256" y="707"/>
                </a:lnTo>
                <a:lnTo>
                  <a:pt x="250" y="693"/>
                </a:lnTo>
                <a:lnTo>
                  <a:pt x="266" y="673"/>
                </a:lnTo>
                <a:lnTo>
                  <a:pt x="314" y="689"/>
                </a:lnTo>
                <a:lnTo>
                  <a:pt x="324" y="679"/>
                </a:lnTo>
                <a:lnTo>
                  <a:pt x="314" y="661"/>
                </a:lnTo>
                <a:lnTo>
                  <a:pt x="316" y="647"/>
                </a:lnTo>
                <a:lnTo>
                  <a:pt x="354" y="633"/>
                </a:lnTo>
                <a:lnTo>
                  <a:pt x="346" y="611"/>
                </a:lnTo>
                <a:lnTo>
                  <a:pt x="356" y="591"/>
                </a:lnTo>
                <a:lnTo>
                  <a:pt x="354" y="591"/>
                </a:lnTo>
                <a:lnTo>
                  <a:pt x="350" y="591"/>
                </a:lnTo>
                <a:lnTo>
                  <a:pt x="356" y="587"/>
                </a:lnTo>
                <a:lnTo>
                  <a:pt x="348" y="581"/>
                </a:lnTo>
                <a:lnTo>
                  <a:pt x="356" y="581"/>
                </a:lnTo>
                <a:lnTo>
                  <a:pt x="352" y="561"/>
                </a:lnTo>
                <a:lnTo>
                  <a:pt x="360" y="557"/>
                </a:lnTo>
                <a:lnTo>
                  <a:pt x="354" y="555"/>
                </a:lnTo>
                <a:lnTo>
                  <a:pt x="364" y="549"/>
                </a:lnTo>
                <a:lnTo>
                  <a:pt x="356" y="537"/>
                </a:lnTo>
                <a:lnTo>
                  <a:pt x="360" y="529"/>
                </a:lnTo>
                <a:lnTo>
                  <a:pt x="370" y="529"/>
                </a:lnTo>
                <a:lnTo>
                  <a:pt x="378" y="508"/>
                </a:lnTo>
                <a:lnTo>
                  <a:pt x="388" y="502"/>
                </a:lnTo>
                <a:lnTo>
                  <a:pt x="386" y="494"/>
                </a:lnTo>
                <a:lnTo>
                  <a:pt x="398" y="470"/>
                </a:lnTo>
                <a:lnTo>
                  <a:pt x="392" y="454"/>
                </a:lnTo>
                <a:lnTo>
                  <a:pt x="394" y="444"/>
                </a:lnTo>
                <a:lnTo>
                  <a:pt x="380" y="424"/>
                </a:lnTo>
                <a:lnTo>
                  <a:pt x="386" y="412"/>
                </a:lnTo>
                <a:lnTo>
                  <a:pt x="382" y="400"/>
                </a:lnTo>
                <a:lnTo>
                  <a:pt x="392" y="390"/>
                </a:lnTo>
                <a:lnTo>
                  <a:pt x="368" y="92"/>
                </a:lnTo>
                <a:lnTo>
                  <a:pt x="336" y="24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2" name="Freeform 675"/>
          <p:cNvSpPr>
            <a:spLocks/>
          </p:cNvSpPr>
          <p:nvPr/>
        </p:nvSpPr>
        <p:spPr bwMode="auto">
          <a:xfrm>
            <a:off x="6357938" y="2865438"/>
            <a:ext cx="669925" cy="758825"/>
          </a:xfrm>
          <a:custGeom>
            <a:avLst/>
            <a:gdLst>
              <a:gd name="T0" fmla="*/ 2147483647 w 422"/>
              <a:gd name="T1" fmla="*/ 2147483647 h 478"/>
              <a:gd name="T2" fmla="*/ 2147483647 w 422"/>
              <a:gd name="T3" fmla="*/ 2147483647 h 478"/>
              <a:gd name="T4" fmla="*/ 2147483647 w 422"/>
              <a:gd name="T5" fmla="*/ 2147483647 h 478"/>
              <a:gd name="T6" fmla="*/ 2147483647 w 422"/>
              <a:gd name="T7" fmla="*/ 2147483647 h 478"/>
              <a:gd name="T8" fmla="*/ 2147483647 w 422"/>
              <a:gd name="T9" fmla="*/ 2147483647 h 478"/>
              <a:gd name="T10" fmla="*/ 2147483647 w 422"/>
              <a:gd name="T11" fmla="*/ 2147483647 h 478"/>
              <a:gd name="T12" fmla="*/ 2147483647 w 422"/>
              <a:gd name="T13" fmla="*/ 2147483647 h 478"/>
              <a:gd name="T14" fmla="*/ 2147483647 w 422"/>
              <a:gd name="T15" fmla="*/ 2147483647 h 478"/>
              <a:gd name="T16" fmla="*/ 2147483647 w 422"/>
              <a:gd name="T17" fmla="*/ 2147483647 h 478"/>
              <a:gd name="T18" fmla="*/ 2147483647 w 422"/>
              <a:gd name="T19" fmla="*/ 2147483647 h 478"/>
              <a:gd name="T20" fmla="*/ 0 w 422"/>
              <a:gd name="T21" fmla="*/ 2147483647 h 478"/>
              <a:gd name="T22" fmla="*/ 2147483647 w 422"/>
              <a:gd name="T23" fmla="*/ 2147483647 h 478"/>
              <a:gd name="T24" fmla="*/ 2147483647 w 422"/>
              <a:gd name="T25" fmla="*/ 2147483647 h 478"/>
              <a:gd name="T26" fmla="*/ 2147483647 w 422"/>
              <a:gd name="T27" fmla="*/ 2147483647 h 478"/>
              <a:gd name="T28" fmla="*/ 2147483647 w 422"/>
              <a:gd name="T29" fmla="*/ 2147483647 h 478"/>
              <a:gd name="T30" fmla="*/ 2147483647 w 422"/>
              <a:gd name="T31" fmla="*/ 2147483647 h 478"/>
              <a:gd name="T32" fmla="*/ 2147483647 w 422"/>
              <a:gd name="T33" fmla="*/ 2147483647 h 478"/>
              <a:gd name="T34" fmla="*/ 2147483647 w 422"/>
              <a:gd name="T35" fmla="*/ 2147483647 h 478"/>
              <a:gd name="T36" fmla="*/ 2147483647 w 422"/>
              <a:gd name="T37" fmla="*/ 2147483647 h 478"/>
              <a:gd name="T38" fmla="*/ 2147483647 w 422"/>
              <a:gd name="T39" fmla="*/ 2147483647 h 478"/>
              <a:gd name="T40" fmla="*/ 2147483647 w 422"/>
              <a:gd name="T41" fmla="*/ 2147483647 h 478"/>
              <a:gd name="T42" fmla="*/ 2147483647 w 422"/>
              <a:gd name="T43" fmla="*/ 2147483647 h 478"/>
              <a:gd name="T44" fmla="*/ 2147483647 w 422"/>
              <a:gd name="T45" fmla="*/ 2147483647 h 478"/>
              <a:gd name="T46" fmla="*/ 2147483647 w 422"/>
              <a:gd name="T47" fmla="*/ 2147483647 h 478"/>
              <a:gd name="T48" fmla="*/ 2147483647 w 422"/>
              <a:gd name="T49" fmla="*/ 2147483647 h 478"/>
              <a:gd name="T50" fmla="*/ 2147483647 w 422"/>
              <a:gd name="T51" fmla="*/ 2147483647 h 478"/>
              <a:gd name="T52" fmla="*/ 2147483647 w 422"/>
              <a:gd name="T53" fmla="*/ 2147483647 h 478"/>
              <a:gd name="T54" fmla="*/ 2147483647 w 422"/>
              <a:gd name="T55" fmla="*/ 2147483647 h 478"/>
              <a:gd name="T56" fmla="*/ 2147483647 w 422"/>
              <a:gd name="T57" fmla="*/ 2147483647 h 478"/>
              <a:gd name="T58" fmla="*/ 2147483647 w 422"/>
              <a:gd name="T59" fmla="*/ 2147483647 h 478"/>
              <a:gd name="T60" fmla="*/ 2147483647 w 422"/>
              <a:gd name="T61" fmla="*/ 2147483647 h 478"/>
              <a:gd name="T62" fmla="*/ 2147483647 w 422"/>
              <a:gd name="T63" fmla="*/ 2147483647 h 478"/>
              <a:gd name="T64" fmla="*/ 2147483647 w 422"/>
              <a:gd name="T65" fmla="*/ 2147483647 h 478"/>
              <a:gd name="T66" fmla="*/ 2147483647 w 422"/>
              <a:gd name="T67" fmla="*/ 2147483647 h 478"/>
              <a:gd name="T68" fmla="*/ 2147483647 w 422"/>
              <a:gd name="T69" fmla="*/ 2147483647 h 478"/>
              <a:gd name="T70" fmla="*/ 2147483647 w 422"/>
              <a:gd name="T71" fmla="*/ 2147483647 h 478"/>
              <a:gd name="T72" fmla="*/ 2147483647 w 422"/>
              <a:gd name="T73" fmla="*/ 2147483647 h 478"/>
              <a:gd name="T74" fmla="*/ 2147483647 w 422"/>
              <a:gd name="T75" fmla="*/ 2147483647 h 478"/>
              <a:gd name="T76" fmla="*/ 2147483647 w 422"/>
              <a:gd name="T77" fmla="*/ 2147483647 h 478"/>
              <a:gd name="T78" fmla="*/ 2147483647 w 422"/>
              <a:gd name="T79" fmla="*/ 2147483647 h 478"/>
              <a:gd name="T80" fmla="*/ 2147483647 w 422"/>
              <a:gd name="T81" fmla="*/ 2147483647 h 478"/>
              <a:gd name="T82" fmla="*/ 2147483647 w 422"/>
              <a:gd name="T83" fmla="*/ 2147483647 h 478"/>
              <a:gd name="T84" fmla="*/ 2147483647 w 422"/>
              <a:gd name="T85" fmla="*/ 2147483647 h 478"/>
              <a:gd name="T86" fmla="*/ 2147483647 w 422"/>
              <a:gd name="T87" fmla="*/ 2147483647 h 478"/>
              <a:gd name="T88" fmla="*/ 2147483647 w 422"/>
              <a:gd name="T89" fmla="*/ 2147483647 h 478"/>
              <a:gd name="T90" fmla="*/ 2147483647 w 422"/>
              <a:gd name="T91" fmla="*/ 2147483647 h 478"/>
              <a:gd name="T92" fmla="*/ 2147483647 w 422"/>
              <a:gd name="T93" fmla="*/ 2147483647 h 478"/>
              <a:gd name="T94" fmla="*/ 2147483647 w 422"/>
              <a:gd name="T95" fmla="*/ 2147483647 h 478"/>
              <a:gd name="T96" fmla="*/ 2147483647 w 422"/>
              <a:gd name="T97" fmla="*/ 2147483647 h 478"/>
              <a:gd name="T98" fmla="*/ 2147483647 w 422"/>
              <a:gd name="T99" fmla="*/ 2147483647 h 478"/>
              <a:gd name="T100" fmla="*/ 2147483647 w 422"/>
              <a:gd name="T101" fmla="*/ 2147483647 h 478"/>
              <a:gd name="T102" fmla="*/ 2147483647 w 422"/>
              <a:gd name="T103" fmla="*/ 2147483647 h 478"/>
              <a:gd name="T104" fmla="*/ 2147483647 w 422"/>
              <a:gd name="T105" fmla="*/ 2147483647 h 478"/>
              <a:gd name="T106" fmla="*/ 2147483647 w 422"/>
              <a:gd name="T107" fmla="*/ 2147483647 h 478"/>
              <a:gd name="T108" fmla="*/ 2147483647 w 422"/>
              <a:gd name="T109" fmla="*/ 2147483647 h 478"/>
              <a:gd name="T110" fmla="*/ 2147483647 w 422"/>
              <a:gd name="T111" fmla="*/ 2147483647 h 478"/>
              <a:gd name="T112" fmla="*/ 2147483647 w 422"/>
              <a:gd name="T113" fmla="*/ 2147483647 h 478"/>
              <a:gd name="T114" fmla="*/ 2147483647 w 422"/>
              <a:gd name="T115" fmla="*/ 2147483647 h 478"/>
              <a:gd name="T116" fmla="*/ 2147483647 w 422"/>
              <a:gd name="T117" fmla="*/ 2147483647 h 478"/>
              <a:gd name="T118" fmla="*/ 2147483647 w 422"/>
              <a:gd name="T119" fmla="*/ 2147483647 h 478"/>
              <a:gd name="T120" fmla="*/ 2147483647 w 422"/>
              <a:gd name="T121" fmla="*/ 0 h 478"/>
              <a:gd name="T122" fmla="*/ 2147483647 w 422"/>
              <a:gd name="T123" fmla="*/ 2147483647 h 47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22" h="478">
                <a:moveTo>
                  <a:pt x="372" y="8"/>
                </a:moveTo>
                <a:lnTo>
                  <a:pt x="286" y="74"/>
                </a:lnTo>
                <a:lnTo>
                  <a:pt x="258" y="76"/>
                </a:lnTo>
                <a:lnTo>
                  <a:pt x="228" y="92"/>
                </a:lnTo>
                <a:lnTo>
                  <a:pt x="196" y="90"/>
                </a:lnTo>
                <a:lnTo>
                  <a:pt x="190" y="86"/>
                </a:lnTo>
                <a:lnTo>
                  <a:pt x="178" y="88"/>
                </a:lnTo>
                <a:lnTo>
                  <a:pt x="170" y="86"/>
                </a:lnTo>
                <a:lnTo>
                  <a:pt x="156" y="76"/>
                </a:lnTo>
                <a:lnTo>
                  <a:pt x="130" y="70"/>
                </a:lnTo>
                <a:lnTo>
                  <a:pt x="0" y="86"/>
                </a:lnTo>
                <a:lnTo>
                  <a:pt x="36" y="416"/>
                </a:lnTo>
                <a:lnTo>
                  <a:pt x="44" y="410"/>
                </a:lnTo>
                <a:lnTo>
                  <a:pt x="56" y="418"/>
                </a:lnTo>
                <a:lnTo>
                  <a:pt x="72" y="412"/>
                </a:lnTo>
                <a:lnTo>
                  <a:pt x="86" y="422"/>
                </a:lnTo>
                <a:lnTo>
                  <a:pt x="98" y="446"/>
                </a:lnTo>
                <a:lnTo>
                  <a:pt x="132" y="448"/>
                </a:lnTo>
                <a:lnTo>
                  <a:pt x="146" y="462"/>
                </a:lnTo>
                <a:lnTo>
                  <a:pt x="156" y="462"/>
                </a:lnTo>
                <a:lnTo>
                  <a:pt x="158" y="456"/>
                </a:lnTo>
                <a:lnTo>
                  <a:pt x="168" y="452"/>
                </a:lnTo>
                <a:lnTo>
                  <a:pt x="190" y="464"/>
                </a:lnTo>
                <a:lnTo>
                  <a:pt x="206" y="458"/>
                </a:lnTo>
                <a:lnTo>
                  <a:pt x="216" y="444"/>
                </a:lnTo>
                <a:lnTo>
                  <a:pt x="228" y="440"/>
                </a:lnTo>
                <a:lnTo>
                  <a:pt x="236" y="460"/>
                </a:lnTo>
                <a:lnTo>
                  <a:pt x="250" y="462"/>
                </a:lnTo>
                <a:lnTo>
                  <a:pt x="264" y="478"/>
                </a:lnTo>
                <a:lnTo>
                  <a:pt x="288" y="470"/>
                </a:lnTo>
                <a:lnTo>
                  <a:pt x="290" y="452"/>
                </a:lnTo>
                <a:lnTo>
                  <a:pt x="300" y="446"/>
                </a:lnTo>
                <a:lnTo>
                  <a:pt x="292" y="426"/>
                </a:lnTo>
                <a:lnTo>
                  <a:pt x="306" y="396"/>
                </a:lnTo>
                <a:lnTo>
                  <a:pt x="316" y="396"/>
                </a:lnTo>
                <a:lnTo>
                  <a:pt x="320" y="410"/>
                </a:lnTo>
                <a:lnTo>
                  <a:pt x="328" y="400"/>
                </a:lnTo>
                <a:lnTo>
                  <a:pt x="334" y="402"/>
                </a:lnTo>
                <a:lnTo>
                  <a:pt x="326" y="384"/>
                </a:lnTo>
                <a:lnTo>
                  <a:pt x="332" y="380"/>
                </a:lnTo>
                <a:lnTo>
                  <a:pt x="330" y="370"/>
                </a:lnTo>
                <a:lnTo>
                  <a:pt x="336" y="358"/>
                </a:lnTo>
                <a:lnTo>
                  <a:pt x="346" y="354"/>
                </a:lnTo>
                <a:lnTo>
                  <a:pt x="356" y="336"/>
                </a:lnTo>
                <a:lnTo>
                  <a:pt x="366" y="344"/>
                </a:lnTo>
                <a:lnTo>
                  <a:pt x="378" y="334"/>
                </a:lnTo>
                <a:lnTo>
                  <a:pt x="408" y="302"/>
                </a:lnTo>
                <a:lnTo>
                  <a:pt x="410" y="288"/>
                </a:lnTo>
                <a:lnTo>
                  <a:pt x="404" y="282"/>
                </a:lnTo>
                <a:lnTo>
                  <a:pt x="410" y="270"/>
                </a:lnTo>
                <a:lnTo>
                  <a:pt x="408" y="264"/>
                </a:lnTo>
                <a:lnTo>
                  <a:pt x="412" y="262"/>
                </a:lnTo>
                <a:lnTo>
                  <a:pt x="412" y="240"/>
                </a:lnTo>
                <a:lnTo>
                  <a:pt x="420" y="210"/>
                </a:lnTo>
                <a:lnTo>
                  <a:pt x="416" y="200"/>
                </a:lnTo>
                <a:lnTo>
                  <a:pt x="418" y="192"/>
                </a:lnTo>
                <a:lnTo>
                  <a:pt x="408" y="176"/>
                </a:lnTo>
                <a:lnTo>
                  <a:pt x="410" y="172"/>
                </a:lnTo>
                <a:lnTo>
                  <a:pt x="422" y="168"/>
                </a:lnTo>
                <a:lnTo>
                  <a:pt x="396" y="0"/>
                </a:lnTo>
                <a:lnTo>
                  <a:pt x="372" y="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3" name="Line 729"/>
          <p:cNvSpPr>
            <a:spLocks noChangeShapeType="1"/>
          </p:cNvSpPr>
          <p:nvPr/>
        </p:nvSpPr>
        <p:spPr bwMode="auto">
          <a:xfrm>
            <a:off x="2439988" y="5757863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4" name="Line 730"/>
          <p:cNvSpPr>
            <a:spLocks noChangeShapeType="1"/>
          </p:cNvSpPr>
          <p:nvPr/>
        </p:nvSpPr>
        <p:spPr bwMode="auto">
          <a:xfrm>
            <a:off x="3224213" y="5748338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5" name="Line 731"/>
          <p:cNvSpPr>
            <a:spLocks noChangeShapeType="1"/>
          </p:cNvSpPr>
          <p:nvPr/>
        </p:nvSpPr>
        <p:spPr bwMode="auto">
          <a:xfrm>
            <a:off x="3497263" y="5726113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6" name="Line 732"/>
          <p:cNvSpPr>
            <a:spLocks noChangeShapeType="1"/>
          </p:cNvSpPr>
          <p:nvPr/>
        </p:nvSpPr>
        <p:spPr bwMode="auto">
          <a:xfrm>
            <a:off x="3224213" y="5748338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7" name="Line 733"/>
          <p:cNvSpPr>
            <a:spLocks noChangeShapeType="1"/>
          </p:cNvSpPr>
          <p:nvPr/>
        </p:nvSpPr>
        <p:spPr bwMode="auto">
          <a:xfrm>
            <a:off x="2630488" y="5764213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8" name="Line 734"/>
          <p:cNvSpPr>
            <a:spLocks noChangeShapeType="1"/>
          </p:cNvSpPr>
          <p:nvPr/>
        </p:nvSpPr>
        <p:spPr bwMode="auto">
          <a:xfrm>
            <a:off x="2630488" y="5764213"/>
            <a:ext cx="1587" cy="1587"/>
          </a:xfrm>
          <a:prstGeom prst="line">
            <a:avLst/>
          </a:prstGeom>
          <a:noFill/>
          <a:ln w="3175">
            <a:solidFill>
              <a:srgbClr val="42A6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69" name="Freeform 735"/>
          <p:cNvSpPr>
            <a:spLocks/>
          </p:cNvSpPr>
          <p:nvPr/>
        </p:nvSpPr>
        <p:spPr bwMode="auto">
          <a:xfrm>
            <a:off x="2668588" y="5872163"/>
            <a:ext cx="53975" cy="50800"/>
          </a:xfrm>
          <a:custGeom>
            <a:avLst/>
            <a:gdLst>
              <a:gd name="T0" fmla="*/ 2147483647 w 34"/>
              <a:gd name="T1" fmla="*/ 2147483647 h 32"/>
              <a:gd name="T2" fmla="*/ 2147483647 w 34"/>
              <a:gd name="T3" fmla="*/ 2147483647 h 32"/>
              <a:gd name="T4" fmla="*/ 2147483647 w 34"/>
              <a:gd name="T5" fmla="*/ 0 h 32"/>
              <a:gd name="T6" fmla="*/ 2147483647 w 34"/>
              <a:gd name="T7" fmla="*/ 2147483647 h 32"/>
              <a:gd name="T8" fmla="*/ 2147483647 w 34"/>
              <a:gd name="T9" fmla="*/ 2147483647 h 32"/>
              <a:gd name="T10" fmla="*/ 2147483647 w 34"/>
              <a:gd name="T11" fmla="*/ 2147483647 h 32"/>
              <a:gd name="T12" fmla="*/ 2147483647 w 34"/>
              <a:gd name="T13" fmla="*/ 2147483647 h 32"/>
              <a:gd name="T14" fmla="*/ 2147483647 w 34"/>
              <a:gd name="T15" fmla="*/ 2147483647 h 32"/>
              <a:gd name="T16" fmla="*/ 2147483647 w 34"/>
              <a:gd name="T17" fmla="*/ 2147483647 h 32"/>
              <a:gd name="T18" fmla="*/ 0 w 34"/>
              <a:gd name="T19" fmla="*/ 2147483647 h 32"/>
              <a:gd name="T20" fmla="*/ 2147483647 w 34"/>
              <a:gd name="T21" fmla="*/ 2147483647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2">
                <a:moveTo>
                  <a:pt x="8" y="2"/>
                </a:moveTo>
                <a:lnTo>
                  <a:pt x="20" y="2"/>
                </a:lnTo>
                <a:lnTo>
                  <a:pt x="28" y="0"/>
                </a:lnTo>
                <a:lnTo>
                  <a:pt x="32" y="10"/>
                </a:lnTo>
                <a:lnTo>
                  <a:pt x="34" y="16"/>
                </a:lnTo>
                <a:lnTo>
                  <a:pt x="18" y="32"/>
                </a:lnTo>
                <a:lnTo>
                  <a:pt x="12" y="30"/>
                </a:lnTo>
                <a:lnTo>
                  <a:pt x="8" y="24"/>
                </a:lnTo>
                <a:lnTo>
                  <a:pt x="2" y="22"/>
                </a:lnTo>
                <a:lnTo>
                  <a:pt x="0" y="16"/>
                </a:lnTo>
                <a:lnTo>
                  <a:pt x="8" y="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70" name="Freeform 736"/>
          <p:cNvSpPr>
            <a:spLocks/>
          </p:cNvSpPr>
          <p:nvPr/>
        </p:nvSpPr>
        <p:spPr bwMode="auto">
          <a:xfrm>
            <a:off x="2852738" y="5948363"/>
            <a:ext cx="63500" cy="41275"/>
          </a:xfrm>
          <a:custGeom>
            <a:avLst/>
            <a:gdLst>
              <a:gd name="T0" fmla="*/ 2147483647 w 40"/>
              <a:gd name="T1" fmla="*/ 2147483647 h 26"/>
              <a:gd name="T2" fmla="*/ 2147483647 w 40"/>
              <a:gd name="T3" fmla="*/ 2147483647 h 26"/>
              <a:gd name="T4" fmla="*/ 2147483647 w 40"/>
              <a:gd name="T5" fmla="*/ 0 h 26"/>
              <a:gd name="T6" fmla="*/ 2147483647 w 40"/>
              <a:gd name="T7" fmla="*/ 2147483647 h 26"/>
              <a:gd name="T8" fmla="*/ 2147483647 w 40"/>
              <a:gd name="T9" fmla="*/ 2147483647 h 26"/>
              <a:gd name="T10" fmla="*/ 2147483647 w 40"/>
              <a:gd name="T11" fmla="*/ 2147483647 h 26"/>
              <a:gd name="T12" fmla="*/ 2147483647 w 40"/>
              <a:gd name="T13" fmla="*/ 2147483647 h 26"/>
              <a:gd name="T14" fmla="*/ 2147483647 w 40"/>
              <a:gd name="T15" fmla="*/ 2147483647 h 26"/>
              <a:gd name="T16" fmla="*/ 0 w 40"/>
              <a:gd name="T17" fmla="*/ 2147483647 h 26"/>
              <a:gd name="T18" fmla="*/ 2147483647 w 40"/>
              <a:gd name="T19" fmla="*/ 2147483647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26">
                <a:moveTo>
                  <a:pt x="4" y="6"/>
                </a:moveTo>
                <a:lnTo>
                  <a:pt x="6" y="4"/>
                </a:lnTo>
                <a:lnTo>
                  <a:pt x="12" y="0"/>
                </a:lnTo>
                <a:lnTo>
                  <a:pt x="40" y="22"/>
                </a:lnTo>
                <a:lnTo>
                  <a:pt x="36" y="22"/>
                </a:lnTo>
                <a:lnTo>
                  <a:pt x="20" y="26"/>
                </a:lnTo>
                <a:lnTo>
                  <a:pt x="12" y="22"/>
                </a:lnTo>
                <a:lnTo>
                  <a:pt x="4" y="10"/>
                </a:lnTo>
                <a:lnTo>
                  <a:pt x="0" y="8"/>
                </a:lnTo>
                <a:lnTo>
                  <a:pt x="4" y="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71" name="Freeform 737"/>
          <p:cNvSpPr>
            <a:spLocks/>
          </p:cNvSpPr>
          <p:nvPr/>
        </p:nvSpPr>
        <p:spPr bwMode="auto">
          <a:xfrm>
            <a:off x="2967038" y="5999163"/>
            <a:ext cx="66675" cy="19050"/>
          </a:xfrm>
          <a:custGeom>
            <a:avLst/>
            <a:gdLst>
              <a:gd name="T0" fmla="*/ 0 w 42"/>
              <a:gd name="T1" fmla="*/ 2147483647 h 12"/>
              <a:gd name="T2" fmla="*/ 2147483647 w 42"/>
              <a:gd name="T3" fmla="*/ 2147483647 h 12"/>
              <a:gd name="T4" fmla="*/ 2147483647 w 42"/>
              <a:gd name="T5" fmla="*/ 0 h 12"/>
              <a:gd name="T6" fmla="*/ 2147483647 w 42"/>
              <a:gd name="T7" fmla="*/ 2147483647 h 12"/>
              <a:gd name="T8" fmla="*/ 2147483647 w 42"/>
              <a:gd name="T9" fmla="*/ 2147483647 h 12"/>
              <a:gd name="T10" fmla="*/ 2147483647 w 42"/>
              <a:gd name="T11" fmla="*/ 2147483647 h 12"/>
              <a:gd name="T12" fmla="*/ 2147483647 w 42"/>
              <a:gd name="T13" fmla="*/ 2147483647 h 12"/>
              <a:gd name="T14" fmla="*/ 2147483647 w 42"/>
              <a:gd name="T15" fmla="*/ 2147483647 h 12"/>
              <a:gd name="T16" fmla="*/ 0 w 42"/>
              <a:gd name="T17" fmla="*/ 2147483647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" h="12">
                <a:moveTo>
                  <a:pt x="0" y="6"/>
                </a:moveTo>
                <a:lnTo>
                  <a:pt x="2" y="4"/>
                </a:lnTo>
                <a:lnTo>
                  <a:pt x="40" y="0"/>
                </a:lnTo>
                <a:lnTo>
                  <a:pt x="42" y="4"/>
                </a:lnTo>
                <a:lnTo>
                  <a:pt x="42" y="8"/>
                </a:lnTo>
                <a:lnTo>
                  <a:pt x="32" y="12"/>
                </a:lnTo>
                <a:lnTo>
                  <a:pt x="14" y="8"/>
                </a:lnTo>
                <a:lnTo>
                  <a:pt x="4" y="12"/>
                </a:lnTo>
                <a:lnTo>
                  <a:pt x="0" y="6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72" name="Freeform 738"/>
          <p:cNvSpPr>
            <a:spLocks/>
          </p:cNvSpPr>
          <p:nvPr/>
        </p:nvSpPr>
        <p:spPr bwMode="auto">
          <a:xfrm>
            <a:off x="3043238" y="6021388"/>
            <a:ext cx="79375" cy="60325"/>
          </a:xfrm>
          <a:custGeom>
            <a:avLst/>
            <a:gdLst>
              <a:gd name="T0" fmla="*/ 2147483647 w 50"/>
              <a:gd name="T1" fmla="*/ 2147483647 h 38"/>
              <a:gd name="T2" fmla="*/ 2147483647 w 50"/>
              <a:gd name="T3" fmla="*/ 2147483647 h 38"/>
              <a:gd name="T4" fmla="*/ 2147483647 w 50"/>
              <a:gd name="T5" fmla="*/ 2147483647 h 38"/>
              <a:gd name="T6" fmla="*/ 2147483647 w 50"/>
              <a:gd name="T7" fmla="*/ 2147483647 h 38"/>
              <a:gd name="T8" fmla="*/ 2147483647 w 50"/>
              <a:gd name="T9" fmla="*/ 2147483647 h 38"/>
              <a:gd name="T10" fmla="*/ 2147483647 w 50"/>
              <a:gd name="T11" fmla="*/ 2147483647 h 38"/>
              <a:gd name="T12" fmla="*/ 2147483647 w 50"/>
              <a:gd name="T13" fmla="*/ 2147483647 h 38"/>
              <a:gd name="T14" fmla="*/ 2147483647 w 50"/>
              <a:gd name="T15" fmla="*/ 2147483647 h 38"/>
              <a:gd name="T16" fmla="*/ 2147483647 w 50"/>
              <a:gd name="T17" fmla="*/ 2147483647 h 38"/>
              <a:gd name="T18" fmla="*/ 2147483647 w 50"/>
              <a:gd name="T19" fmla="*/ 2147483647 h 38"/>
              <a:gd name="T20" fmla="*/ 0 w 50"/>
              <a:gd name="T21" fmla="*/ 2147483647 h 38"/>
              <a:gd name="T22" fmla="*/ 2147483647 w 50"/>
              <a:gd name="T23" fmla="*/ 0 h 38"/>
              <a:gd name="T24" fmla="*/ 2147483647 w 50"/>
              <a:gd name="T25" fmla="*/ 0 h 38"/>
              <a:gd name="T26" fmla="*/ 2147483647 w 50"/>
              <a:gd name="T27" fmla="*/ 2147483647 h 3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0" h="38">
                <a:moveTo>
                  <a:pt x="18" y="8"/>
                </a:moveTo>
                <a:lnTo>
                  <a:pt x="22" y="8"/>
                </a:lnTo>
                <a:lnTo>
                  <a:pt x="26" y="4"/>
                </a:lnTo>
                <a:lnTo>
                  <a:pt x="50" y="20"/>
                </a:lnTo>
                <a:lnTo>
                  <a:pt x="50" y="26"/>
                </a:lnTo>
                <a:lnTo>
                  <a:pt x="38" y="36"/>
                </a:lnTo>
                <a:lnTo>
                  <a:pt x="32" y="38"/>
                </a:lnTo>
                <a:lnTo>
                  <a:pt x="26" y="36"/>
                </a:lnTo>
                <a:lnTo>
                  <a:pt x="14" y="16"/>
                </a:lnTo>
                <a:lnTo>
                  <a:pt x="8" y="14"/>
                </a:lnTo>
                <a:lnTo>
                  <a:pt x="0" y="6"/>
                </a:lnTo>
                <a:lnTo>
                  <a:pt x="2" y="0"/>
                </a:lnTo>
                <a:lnTo>
                  <a:pt x="10" y="0"/>
                </a:lnTo>
                <a:lnTo>
                  <a:pt x="18" y="8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73" name="Freeform 739"/>
          <p:cNvSpPr>
            <a:spLocks/>
          </p:cNvSpPr>
          <p:nvPr/>
        </p:nvSpPr>
        <p:spPr bwMode="auto">
          <a:xfrm>
            <a:off x="3135313" y="6126163"/>
            <a:ext cx="146050" cy="165100"/>
          </a:xfrm>
          <a:custGeom>
            <a:avLst/>
            <a:gdLst>
              <a:gd name="T0" fmla="*/ 2147483647 w 92"/>
              <a:gd name="T1" fmla="*/ 0 h 104"/>
              <a:gd name="T2" fmla="*/ 2147483647 w 92"/>
              <a:gd name="T3" fmla="*/ 0 h 104"/>
              <a:gd name="T4" fmla="*/ 2147483647 w 92"/>
              <a:gd name="T5" fmla="*/ 0 h 104"/>
              <a:gd name="T6" fmla="*/ 2147483647 w 92"/>
              <a:gd name="T7" fmla="*/ 2147483647 h 104"/>
              <a:gd name="T8" fmla="*/ 2147483647 w 92"/>
              <a:gd name="T9" fmla="*/ 2147483647 h 104"/>
              <a:gd name="T10" fmla="*/ 2147483647 w 92"/>
              <a:gd name="T11" fmla="*/ 2147483647 h 104"/>
              <a:gd name="T12" fmla="*/ 2147483647 w 92"/>
              <a:gd name="T13" fmla="*/ 2147483647 h 104"/>
              <a:gd name="T14" fmla="*/ 2147483647 w 92"/>
              <a:gd name="T15" fmla="*/ 2147483647 h 104"/>
              <a:gd name="T16" fmla="*/ 2147483647 w 92"/>
              <a:gd name="T17" fmla="*/ 2147483647 h 104"/>
              <a:gd name="T18" fmla="*/ 2147483647 w 92"/>
              <a:gd name="T19" fmla="*/ 2147483647 h 104"/>
              <a:gd name="T20" fmla="*/ 2147483647 w 92"/>
              <a:gd name="T21" fmla="*/ 2147483647 h 104"/>
              <a:gd name="T22" fmla="*/ 2147483647 w 92"/>
              <a:gd name="T23" fmla="*/ 2147483647 h 104"/>
              <a:gd name="T24" fmla="*/ 2147483647 w 92"/>
              <a:gd name="T25" fmla="*/ 2147483647 h 104"/>
              <a:gd name="T26" fmla="*/ 2147483647 w 92"/>
              <a:gd name="T27" fmla="*/ 2147483647 h 104"/>
              <a:gd name="T28" fmla="*/ 2147483647 w 92"/>
              <a:gd name="T29" fmla="*/ 2147483647 h 104"/>
              <a:gd name="T30" fmla="*/ 2147483647 w 92"/>
              <a:gd name="T31" fmla="*/ 2147483647 h 104"/>
              <a:gd name="T32" fmla="*/ 2147483647 w 92"/>
              <a:gd name="T33" fmla="*/ 2147483647 h 104"/>
              <a:gd name="T34" fmla="*/ 2147483647 w 92"/>
              <a:gd name="T35" fmla="*/ 2147483647 h 104"/>
              <a:gd name="T36" fmla="*/ 2147483647 w 92"/>
              <a:gd name="T37" fmla="*/ 2147483647 h 104"/>
              <a:gd name="T38" fmla="*/ 0 w 92"/>
              <a:gd name="T39" fmla="*/ 2147483647 h 104"/>
              <a:gd name="T40" fmla="*/ 2147483647 w 92"/>
              <a:gd name="T41" fmla="*/ 2147483647 h 104"/>
              <a:gd name="T42" fmla="*/ 2147483647 w 92"/>
              <a:gd name="T43" fmla="*/ 2147483647 h 104"/>
              <a:gd name="T44" fmla="*/ 2147483647 w 92"/>
              <a:gd name="T45" fmla="*/ 0 h 1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2" h="104">
                <a:moveTo>
                  <a:pt x="4" y="0"/>
                </a:moveTo>
                <a:lnTo>
                  <a:pt x="6" y="0"/>
                </a:lnTo>
                <a:lnTo>
                  <a:pt x="14" y="0"/>
                </a:lnTo>
                <a:lnTo>
                  <a:pt x="20" y="6"/>
                </a:lnTo>
                <a:lnTo>
                  <a:pt x="28" y="4"/>
                </a:lnTo>
                <a:lnTo>
                  <a:pt x="54" y="14"/>
                </a:lnTo>
                <a:lnTo>
                  <a:pt x="58" y="16"/>
                </a:lnTo>
                <a:lnTo>
                  <a:pt x="68" y="30"/>
                </a:lnTo>
                <a:lnTo>
                  <a:pt x="76" y="32"/>
                </a:lnTo>
                <a:lnTo>
                  <a:pt x="90" y="46"/>
                </a:lnTo>
                <a:lnTo>
                  <a:pt x="92" y="56"/>
                </a:lnTo>
                <a:lnTo>
                  <a:pt x="86" y="72"/>
                </a:lnTo>
                <a:lnTo>
                  <a:pt x="66" y="70"/>
                </a:lnTo>
                <a:lnTo>
                  <a:pt x="56" y="72"/>
                </a:lnTo>
                <a:lnTo>
                  <a:pt x="38" y="90"/>
                </a:lnTo>
                <a:lnTo>
                  <a:pt x="36" y="98"/>
                </a:lnTo>
                <a:lnTo>
                  <a:pt x="30" y="104"/>
                </a:lnTo>
                <a:lnTo>
                  <a:pt x="20" y="98"/>
                </a:lnTo>
                <a:lnTo>
                  <a:pt x="12" y="88"/>
                </a:lnTo>
                <a:lnTo>
                  <a:pt x="0" y="36"/>
                </a:lnTo>
                <a:lnTo>
                  <a:pt x="8" y="20"/>
                </a:lnTo>
                <a:lnTo>
                  <a:pt x="8" y="10"/>
                </a:lnTo>
                <a:lnTo>
                  <a:pt x="4" y="0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74" name="Freeform 740"/>
          <p:cNvSpPr>
            <a:spLocks/>
          </p:cNvSpPr>
          <p:nvPr/>
        </p:nvSpPr>
        <p:spPr bwMode="auto">
          <a:xfrm>
            <a:off x="3001963" y="6037263"/>
            <a:ext cx="22225" cy="22225"/>
          </a:xfrm>
          <a:custGeom>
            <a:avLst/>
            <a:gdLst>
              <a:gd name="T0" fmla="*/ 0 w 14"/>
              <a:gd name="T1" fmla="*/ 2147483647 h 14"/>
              <a:gd name="T2" fmla="*/ 0 w 14"/>
              <a:gd name="T3" fmla="*/ 0 h 14"/>
              <a:gd name="T4" fmla="*/ 2147483647 w 14"/>
              <a:gd name="T5" fmla="*/ 0 h 14"/>
              <a:gd name="T6" fmla="*/ 2147483647 w 14"/>
              <a:gd name="T7" fmla="*/ 2147483647 h 14"/>
              <a:gd name="T8" fmla="*/ 2147483647 w 14"/>
              <a:gd name="T9" fmla="*/ 2147483647 h 14"/>
              <a:gd name="T10" fmla="*/ 2147483647 w 14"/>
              <a:gd name="T11" fmla="*/ 2147483647 h 14"/>
              <a:gd name="T12" fmla="*/ 2147483647 w 14"/>
              <a:gd name="T13" fmla="*/ 2147483647 h 14"/>
              <a:gd name="T14" fmla="*/ 0 w 14"/>
              <a:gd name="T15" fmla="*/ 2147483647 h 14"/>
              <a:gd name="T16" fmla="*/ 2147483647 w 14"/>
              <a:gd name="T17" fmla="*/ 2147483647 h 14"/>
              <a:gd name="T18" fmla="*/ 0 w 14"/>
              <a:gd name="T19" fmla="*/ 2147483647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" h="14">
                <a:moveTo>
                  <a:pt x="0" y="2"/>
                </a:moveTo>
                <a:lnTo>
                  <a:pt x="0" y="0"/>
                </a:lnTo>
                <a:lnTo>
                  <a:pt x="8" y="0"/>
                </a:lnTo>
                <a:lnTo>
                  <a:pt x="14" y="8"/>
                </a:lnTo>
                <a:lnTo>
                  <a:pt x="12" y="12"/>
                </a:lnTo>
                <a:lnTo>
                  <a:pt x="8" y="14"/>
                </a:lnTo>
                <a:lnTo>
                  <a:pt x="2" y="6"/>
                </a:lnTo>
                <a:lnTo>
                  <a:pt x="0" y="2"/>
                </a:lnTo>
                <a:lnTo>
                  <a:pt x="2" y="6"/>
                </a:lnTo>
                <a:lnTo>
                  <a:pt x="0" y="2"/>
                </a:lnTo>
                <a:close/>
              </a:path>
            </a:pathLst>
          </a:custGeom>
          <a:noFill/>
          <a:ln w="3175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75" name="Rectangle 747"/>
          <p:cNvSpPr>
            <a:spLocks noChangeArrowheads="1"/>
          </p:cNvSpPr>
          <p:nvPr/>
        </p:nvSpPr>
        <p:spPr bwMode="auto">
          <a:xfrm>
            <a:off x="2754313" y="6218238"/>
            <a:ext cx="182562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sz="1000">
                <a:solidFill>
                  <a:prstClr val="white"/>
                </a:solidFill>
                <a:latin typeface="Futura Std Book" charset="0"/>
              </a:rPr>
              <a:t>HI</a:t>
            </a:r>
            <a:endParaRPr lang="en-US" sz="4000">
              <a:solidFill>
                <a:prstClr val="white"/>
              </a:solidFill>
              <a:latin typeface="Futura Std Book" charset="0"/>
            </a:endParaRPr>
          </a:p>
        </p:txBody>
      </p:sp>
      <p:grpSp>
        <p:nvGrpSpPr>
          <p:cNvPr id="2803" name="Group 755"/>
          <p:cNvGrpSpPr>
            <a:grpSpLocks/>
          </p:cNvGrpSpPr>
          <p:nvPr/>
        </p:nvGrpSpPr>
        <p:grpSpPr bwMode="auto">
          <a:xfrm>
            <a:off x="827087" y="5395592"/>
            <a:ext cx="1416050" cy="936625"/>
            <a:chOff x="294" y="3226"/>
            <a:chExt cx="892" cy="590"/>
          </a:xfrm>
          <a:noFill/>
        </p:grpSpPr>
        <p:sp>
          <p:nvSpPr>
            <p:cNvPr id="2808" name="Freeform 760"/>
            <p:cNvSpPr>
              <a:spLocks/>
            </p:cNvSpPr>
            <p:nvPr/>
          </p:nvSpPr>
          <p:spPr bwMode="auto">
            <a:xfrm>
              <a:off x="558" y="3226"/>
              <a:ext cx="628" cy="552"/>
            </a:xfrm>
            <a:custGeom>
              <a:avLst/>
              <a:gdLst>
                <a:gd name="T0" fmla="*/ 160 w 628"/>
                <a:gd name="T1" fmla="*/ 420 h 552"/>
                <a:gd name="T2" fmla="*/ 114 w 628"/>
                <a:gd name="T3" fmla="*/ 424 h 552"/>
                <a:gd name="T4" fmla="*/ 74 w 628"/>
                <a:gd name="T5" fmla="*/ 406 h 552"/>
                <a:gd name="T6" fmla="*/ 52 w 628"/>
                <a:gd name="T7" fmla="*/ 388 h 552"/>
                <a:gd name="T8" fmla="*/ 22 w 628"/>
                <a:gd name="T9" fmla="*/ 322 h 552"/>
                <a:gd name="T10" fmla="*/ 54 w 628"/>
                <a:gd name="T11" fmla="*/ 278 h 552"/>
                <a:gd name="T12" fmla="*/ 98 w 628"/>
                <a:gd name="T13" fmla="*/ 270 h 552"/>
                <a:gd name="T14" fmla="*/ 116 w 628"/>
                <a:gd name="T15" fmla="*/ 228 h 552"/>
                <a:gd name="T16" fmla="*/ 60 w 628"/>
                <a:gd name="T17" fmla="*/ 228 h 552"/>
                <a:gd name="T18" fmla="*/ 30 w 628"/>
                <a:gd name="T19" fmla="*/ 196 h 552"/>
                <a:gd name="T20" fmla="*/ 38 w 628"/>
                <a:gd name="T21" fmla="*/ 172 h 552"/>
                <a:gd name="T22" fmla="*/ 48 w 628"/>
                <a:gd name="T23" fmla="*/ 168 h 552"/>
                <a:gd name="T24" fmla="*/ 80 w 628"/>
                <a:gd name="T25" fmla="*/ 160 h 552"/>
                <a:gd name="T26" fmla="*/ 112 w 628"/>
                <a:gd name="T27" fmla="*/ 176 h 552"/>
                <a:gd name="T28" fmla="*/ 112 w 628"/>
                <a:gd name="T29" fmla="*/ 150 h 552"/>
                <a:gd name="T30" fmla="*/ 84 w 628"/>
                <a:gd name="T31" fmla="*/ 126 h 552"/>
                <a:gd name="T32" fmla="*/ 96 w 628"/>
                <a:gd name="T33" fmla="*/ 72 h 552"/>
                <a:gd name="T34" fmla="*/ 164 w 628"/>
                <a:gd name="T35" fmla="*/ 16 h 552"/>
                <a:gd name="T36" fmla="*/ 204 w 628"/>
                <a:gd name="T37" fmla="*/ 6 h 552"/>
                <a:gd name="T38" fmla="*/ 366 w 628"/>
                <a:gd name="T39" fmla="*/ 48 h 552"/>
                <a:gd name="T40" fmla="*/ 446 w 628"/>
                <a:gd name="T41" fmla="*/ 376 h 552"/>
                <a:gd name="T42" fmla="*/ 556 w 628"/>
                <a:gd name="T43" fmla="*/ 430 h 552"/>
                <a:gd name="T44" fmla="*/ 628 w 628"/>
                <a:gd name="T45" fmla="*/ 514 h 552"/>
                <a:gd name="T46" fmla="*/ 608 w 628"/>
                <a:gd name="T47" fmla="*/ 518 h 552"/>
                <a:gd name="T48" fmla="*/ 580 w 628"/>
                <a:gd name="T49" fmla="*/ 472 h 552"/>
                <a:gd name="T50" fmla="*/ 534 w 628"/>
                <a:gd name="T51" fmla="*/ 428 h 552"/>
                <a:gd name="T52" fmla="*/ 510 w 628"/>
                <a:gd name="T53" fmla="*/ 426 h 552"/>
                <a:gd name="T54" fmla="*/ 506 w 628"/>
                <a:gd name="T55" fmla="*/ 428 h 552"/>
                <a:gd name="T56" fmla="*/ 466 w 628"/>
                <a:gd name="T57" fmla="*/ 410 h 552"/>
                <a:gd name="T58" fmla="*/ 428 w 628"/>
                <a:gd name="T59" fmla="*/ 394 h 552"/>
                <a:gd name="T60" fmla="*/ 330 w 628"/>
                <a:gd name="T61" fmla="*/ 368 h 552"/>
                <a:gd name="T62" fmla="*/ 306 w 628"/>
                <a:gd name="T63" fmla="*/ 352 h 552"/>
                <a:gd name="T64" fmla="*/ 290 w 628"/>
                <a:gd name="T65" fmla="*/ 396 h 552"/>
                <a:gd name="T66" fmla="*/ 244 w 628"/>
                <a:gd name="T67" fmla="*/ 420 h 552"/>
                <a:gd name="T68" fmla="*/ 242 w 628"/>
                <a:gd name="T69" fmla="*/ 404 h 552"/>
                <a:gd name="T70" fmla="*/ 260 w 628"/>
                <a:gd name="T71" fmla="*/ 364 h 552"/>
                <a:gd name="T72" fmla="*/ 282 w 628"/>
                <a:gd name="T73" fmla="*/ 344 h 552"/>
                <a:gd name="T74" fmla="*/ 268 w 628"/>
                <a:gd name="T75" fmla="*/ 320 h 552"/>
                <a:gd name="T76" fmla="*/ 228 w 628"/>
                <a:gd name="T77" fmla="*/ 386 h 552"/>
                <a:gd name="T78" fmla="*/ 196 w 628"/>
                <a:gd name="T79" fmla="*/ 452 h 552"/>
                <a:gd name="T80" fmla="*/ 142 w 628"/>
                <a:gd name="T81" fmla="*/ 490 h 552"/>
                <a:gd name="T82" fmla="*/ 74 w 628"/>
                <a:gd name="T83" fmla="*/ 526 h 552"/>
                <a:gd name="T84" fmla="*/ 16 w 628"/>
                <a:gd name="T85" fmla="*/ 546 h 552"/>
                <a:gd name="T86" fmla="*/ 10 w 628"/>
                <a:gd name="T87" fmla="*/ 536 h 552"/>
                <a:gd name="T88" fmla="*/ 82 w 628"/>
                <a:gd name="T89" fmla="*/ 510 h 552"/>
                <a:gd name="T90" fmla="*/ 140 w 628"/>
                <a:gd name="T91" fmla="*/ 46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552">
                  <a:moveTo>
                    <a:pt x="140" y="466"/>
                  </a:moveTo>
                  <a:lnTo>
                    <a:pt x="144" y="444"/>
                  </a:lnTo>
                  <a:lnTo>
                    <a:pt x="160" y="420"/>
                  </a:lnTo>
                  <a:lnTo>
                    <a:pt x="130" y="430"/>
                  </a:lnTo>
                  <a:lnTo>
                    <a:pt x="120" y="438"/>
                  </a:lnTo>
                  <a:lnTo>
                    <a:pt x="114" y="424"/>
                  </a:lnTo>
                  <a:lnTo>
                    <a:pt x="100" y="416"/>
                  </a:lnTo>
                  <a:lnTo>
                    <a:pt x="70" y="424"/>
                  </a:lnTo>
                  <a:lnTo>
                    <a:pt x="74" y="406"/>
                  </a:lnTo>
                  <a:lnTo>
                    <a:pt x="72" y="376"/>
                  </a:lnTo>
                  <a:lnTo>
                    <a:pt x="66" y="380"/>
                  </a:lnTo>
                  <a:lnTo>
                    <a:pt x="52" y="388"/>
                  </a:lnTo>
                  <a:lnTo>
                    <a:pt x="40" y="378"/>
                  </a:lnTo>
                  <a:lnTo>
                    <a:pt x="38" y="348"/>
                  </a:lnTo>
                  <a:lnTo>
                    <a:pt x="22" y="322"/>
                  </a:lnTo>
                  <a:lnTo>
                    <a:pt x="30" y="302"/>
                  </a:lnTo>
                  <a:lnTo>
                    <a:pt x="42" y="288"/>
                  </a:lnTo>
                  <a:lnTo>
                    <a:pt x="54" y="278"/>
                  </a:lnTo>
                  <a:lnTo>
                    <a:pt x="64" y="278"/>
                  </a:lnTo>
                  <a:lnTo>
                    <a:pt x="88" y="268"/>
                  </a:lnTo>
                  <a:lnTo>
                    <a:pt x="98" y="270"/>
                  </a:lnTo>
                  <a:lnTo>
                    <a:pt x="112" y="258"/>
                  </a:lnTo>
                  <a:lnTo>
                    <a:pt x="106" y="236"/>
                  </a:lnTo>
                  <a:lnTo>
                    <a:pt x="116" y="228"/>
                  </a:lnTo>
                  <a:lnTo>
                    <a:pt x="108" y="224"/>
                  </a:lnTo>
                  <a:lnTo>
                    <a:pt x="88" y="232"/>
                  </a:lnTo>
                  <a:lnTo>
                    <a:pt x="60" y="228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30" y="196"/>
                  </a:lnTo>
                  <a:lnTo>
                    <a:pt x="30" y="196"/>
                  </a:lnTo>
                  <a:lnTo>
                    <a:pt x="18" y="180"/>
                  </a:lnTo>
                  <a:lnTo>
                    <a:pt x="38" y="172"/>
                  </a:lnTo>
                  <a:lnTo>
                    <a:pt x="38" y="172"/>
                  </a:lnTo>
                  <a:lnTo>
                    <a:pt x="48" y="168"/>
                  </a:lnTo>
                  <a:lnTo>
                    <a:pt x="48" y="168"/>
                  </a:lnTo>
                  <a:lnTo>
                    <a:pt x="70" y="156"/>
                  </a:lnTo>
                  <a:lnTo>
                    <a:pt x="70" y="156"/>
                  </a:lnTo>
                  <a:lnTo>
                    <a:pt x="80" y="160"/>
                  </a:lnTo>
                  <a:lnTo>
                    <a:pt x="80" y="176"/>
                  </a:lnTo>
                  <a:lnTo>
                    <a:pt x="102" y="182"/>
                  </a:lnTo>
                  <a:lnTo>
                    <a:pt x="112" y="176"/>
                  </a:lnTo>
                  <a:lnTo>
                    <a:pt x="140" y="168"/>
                  </a:lnTo>
                  <a:lnTo>
                    <a:pt x="110" y="162"/>
                  </a:lnTo>
                  <a:lnTo>
                    <a:pt x="112" y="150"/>
                  </a:lnTo>
                  <a:lnTo>
                    <a:pt x="94" y="146"/>
                  </a:lnTo>
                  <a:lnTo>
                    <a:pt x="90" y="136"/>
                  </a:lnTo>
                  <a:lnTo>
                    <a:pt x="84" y="126"/>
                  </a:lnTo>
                  <a:lnTo>
                    <a:pt x="52" y="90"/>
                  </a:lnTo>
                  <a:lnTo>
                    <a:pt x="62" y="74"/>
                  </a:lnTo>
                  <a:lnTo>
                    <a:pt x="96" y="72"/>
                  </a:lnTo>
                  <a:lnTo>
                    <a:pt x="106" y="56"/>
                  </a:lnTo>
                  <a:lnTo>
                    <a:pt x="126" y="34"/>
                  </a:lnTo>
                  <a:lnTo>
                    <a:pt x="164" y="16"/>
                  </a:lnTo>
                  <a:lnTo>
                    <a:pt x="178" y="14"/>
                  </a:lnTo>
                  <a:lnTo>
                    <a:pt x="192" y="0"/>
                  </a:lnTo>
                  <a:lnTo>
                    <a:pt x="204" y="6"/>
                  </a:lnTo>
                  <a:lnTo>
                    <a:pt x="246" y="26"/>
                  </a:lnTo>
                  <a:lnTo>
                    <a:pt x="306" y="44"/>
                  </a:lnTo>
                  <a:lnTo>
                    <a:pt x="366" y="48"/>
                  </a:lnTo>
                  <a:lnTo>
                    <a:pt x="386" y="58"/>
                  </a:lnTo>
                  <a:lnTo>
                    <a:pt x="418" y="378"/>
                  </a:lnTo>
                  <a:lnTo>
                    <a:pt x="446" y="376"/>
                  </a:lnTo>
                  <a:lnTo>
                    <a:pt x="480" y="416"/>
                  </a:lnTo>
                  <a:lnTo>
                    <a:pt x="510" y="384"/>
                  </a:lnTo>
                  <a:lnTo>
                    <a:pt x="556" y="430"/>
                  </a:lnTo>
                  <a:lnTo>
                    <a:pt x="584" y="470"/>
                  </a:lnTo>
                  <a:lnTo>
                    <a:pt x="624" y="484"/>
                  </a:lnTo>
                  <a:lnTo>
                    <a:pt x="628" y="514"/>
                  </a:lnTo>
                  <a:lnTo>
                    <a:pt x="616" y="522"/>
                  </a:lnTo>
                  <a:lnTo>
                    <a:pt x="618" y="506"/>
                  </a:lnTo>
                  <a:lnTo>
                    <a:pt x="608" y="518"/>
                  </a:lnTo>
                  <a:lnTo>
                    <a:pt x="590" y="506"/>
                  </a:lnTo>
                  <a:lnTo>
                    <a:pt x="584" y="486"/>
                  </a:lnTo>
                  <a:lnTo>
                    <a:pt x="580" y="472"/>
                  </a:lnTo>
                  <a:lnTo>
                    <a:pt x="560" y="460"/>
                  </a:lnTo>
                  <a:lnTo>
                    <a:pt x="556" y="442"/>
                  </a:lnTo>
                  <a:lnTo>
                    <a:pt x="534" y="428"/>
                  </a:lnTo>
                  <a:lnTo>
                    <a:pt x="512" y="400"/>
                  </a:lnTo>
                  <a:lnTo>
                    <a:pt x="522" y="428"/>
                  </a:lnTo>
                  <a:lnTo>
                    <a:pt x="510" y="426"/>
                  </a:lnTo>
                  <a:lnTo>
                    <a:pt x="502" y="414"/>
                  </a:lnTo>
                  <a:lnTo>
                    <a:pt x="490" y="412"/>
                  </a:lnTo>
                  <a:lnTo>
                    <a:pt x="506" y="428"/>
                  </a:lnTo>
                  <a:lnTo>
                    <a:pt x="496" y="436"/>
                  </a:lnTo>
                  <a:lnTo>
                    <a:pt x="472" y="418"/>
                  </a:lnTo>
                  <a:lnTo>
                    <a:pt x="466" y="410"/>
                  </a:lnTo>
                  <a:lnTo>
                    <a:pt x="442" y="402"/>
                  </a:lnTo>
                  <a:lnTo>
                    <a:pt x="444" y="384"/>
                  </a:lnTo>
                  <a:lnTo>
                    <a:pt x="428" y="394"/>
                  </a:lnTo>
                  <a:lnTo>
                    <a:pt x="410" y="390"/>
                  </a:lnTo>
                  <a:lnTo>
                    <a:pt x="362" y="386"/>
                  </a:lnTo>
                  <a:lnTo>
                    <a:pt x="330" y="368"/>
                  </a:lnTo>
                  <a:lnTo>
                    <a:pt x="328" y="358"/>
                  </a:lnTo>
                  <a:lnTo>
                    <a:pt x="314" y="362"/>
                  </a:lnTo>
                  <a:lnTo>
                    <a:pt x="306" y="352"/>
                  </a:lnTo>
                  <a:lnTo>
                    <a:pt x="296" y="368"/>
                  </a:lnTo>
                  <a:lnTo>
                    <a:pt x="300" y="388"/>
                  </a:lnTo>
                  <a:lnTo>
                    <a:pt x="290" y="396"/>
                  </a:lnTo>
                  <a:lnTo>
                    <a:pt x="282" y="392"/>
                  </a:lnTo>
                  <a:lnTo>
                    <a:pt x="266" y="412"/>
                  </a:lnTo>
                  <a:lnTo>
                    <a:pt x="244" y="420"/>
                  </a:lnTo>
                  <a:lnTo>
                    <a:pt x="242" y="412"/>
                  </a:lnTo>
                  <a:lnTo>
                    <a:pt x="254" y="402"/>
                  </a:lnTo>
                  <a:lnTo>
                    <a:pt x="242" y="404"/>
                  </a:lnTo>
                  <a:lnTo>
                    <a:pt x="246" y="386"/>
                  </a:lnTo>
                  <a:lnTo>
                    <a:pt x="250" y="372"/>
                  </a:lnTo>
                  <a:lnTo>
                    <a:pt x="260" y="364"/>
                  </a:lnTo>
                  <a:lnTo>
                    <a:pt x="286" y="366"/>
                  </a:lnTo>
                  <a:lnTo>
                    <a:pt x="272" y="358"/>
                  </a:lnTo>
                  <a:lnTo>
                    <a:pt x="282" y="344"/>
                  </a:lnTo>
                  <a:lnTo>
                    <a:pt x="268" y="352"/>
                  </a:lnTo>
                  <a:lnTo>
                    <a:pt x="264" y="350"/>
                  </a:lnTo>
                  <a:lnTo>
                    <a:pt x="268" y="320"/>
                  </a:lnTo>
                  <a:lnTo>
                    <a:pt x="260" y="352"/>
                  </a:lnTo>
                  <a:lnTo>
                    <a:pt x="242" y="366"/>
                  </a:lnTo>
                  <a:lnTo>
                    <a:pt x="228" y="386"/>
                  </a:lnTo>
                  <a:lnTo>
                    <a:pt x="202" y="420"/>
                  </a:lnTo>
                  <a:lnTo>
                    <a:pt x="214" y="430"/>
                  </a:lnTo>
                  <a:lnTo>
                    <a:pt x="196" y="452"/>
                  </a:lnTo>
                  <a:lnTo>
                    <a:pt x="162" y="474"/>
                  </a:lnTo>
                  <a:lnTo>
                    <a:pt x="156" y="486"/>
                  </a:lnTo>
                  <a:lnTo>
                    <a:pt x="142" y="490"/>
                  </a:lnTo>
                  <a:lnTo>
                    <a:pt x="118" y="512"/>
                  </a:lnTo>
                  <a:lnTo>
                    <a:pt x="102" y="518"/>
                  </a:lnTo>
                  <a:lnTo>
                    <a:pt x="74" y="526"/>
                  </a:lnTo>
                  <a:lnTo>
                    <a:pt x="40" y="538"/>
                  </a:lnTo>
                  <a:lnTo>
                    <a:pt x="28" y="544"/>
                  </a:lnTo>
                  <a:lnTo>
                    <a:pt x="16" y="546"/>
                  </a:lnTo>
                  <a:lnTo>
                    <a:pt x="6" y="552"/>
                  </a:lnTo>
                  <a:lnTo>
                    <a:pt x="0" y="544"/>
                  </a:lnTo>
                  <a:lnTo>
                    <a:pt x="10" y="536"/>
                  </a:lnTo>
                  <a:lnTo>
                    <a:pt x="34" y="532"/>
                  </a:lnTo>
                  <a:lnTo>
                    <a:pt x="60" y="514"/>
                  </a:lnTo>
                  <a:lnTo>
                    <a:pt x="82" y="510"/>
                  </a:lnTo>
                  <a:lnTo>
                    <a:pt x="102" y="496"/>
                  </a:lnTo>
                  <a:lnTo>
                    <a:pt x="124" y="482"/>
                  </a:lnTo>
                  <a:lnTo>
                    <a:pt x="140" y="466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09" name="Freeform 761"/>
            <p:cNvSpPr>
              <a:spLocks/>
            </p:cNvSpPr>
            <p:nvPr/>
          </p:nvSpPr>
          <p:spPr bwMode="auto">
            <a:xfrm>
              <a:off x="748" y="3666"/>
              <a:ext cx="46" cy="54"/>
            </a:xfrm>
            <a:custGeom>
              <a:avLst/>
              <a:gdLst>
                <a:gd name="T0" fmla="*/ 40 w 46"/>
                <a:gd name="T1" fmla="*/ 0 h 54"/>
                <a:gd name="T2" fmla="*/ 30 w 46"/>
                <a:gd name="T3" fmla="*/ 12 h 54"/>
                <a:gd name="T4" fmla="*/ 30 w 46"/>
                <a:gd name="T5" fmla="*/ 18 h 54"/>
                <a:gd name="T6" fmla="*/ 16 w 46"/>
                <a:gd name="T7" fmla="*/ 22 h 54"/>
                <a:gd name="T8" fmla="*/ 16 w 46"/>
                <a:gd name="T9" fmla="*/ 34 h 54"/>
                <a:gd name="T10" fmla="*/ 8 w 46"/>
                <a:gd name="T11" fmla="*/ 28 h 54"/>
                <a:gd name="T12" fmla="*/ 0 w 46"/>
                <a:gd name="T13" fmla="*/ 36 h 54"/>
                <a:gd name="T14" fmla="*/ 4 w 46"/>
                <a:gd name="T15" fmla="*/ 52 h 54"/>
                <a:gd name="T16" fmla="*/ 4 w 46"/>
                <a:gd name="T17" fmla="*/ 52 h 54"/>
                <a:gd name="T18" fmla="*/ 14 w 46"/>
                <a:gd name="T19" fmla="*/ 54 h 54"/>
                <a:gd name="T20" fmla="*/ 14 w 46"/>
                <a:gd name="T21" fmla="*/ 54 h 54"/>
                <a:gd name="T22" fmla="*/ 22 w 46"/>
                <a:gd name="T23" fmla="*/ 50 h 54"/>
                <a:gd name="T24" fmla="*/ 28 w 46"/>
                <a:gd name="T25" fmla="*/ 44 h 54"/>
                <a:gd name="T26" fmla="*/ 42 w 46"/>
                <a:gd name="T27" fmla="*/ 34 h 54"/>
                <a:gd name="T28" fmla="*/ 36 w 46"/>
                <a:gd name="T29" fmla="*/ 20 h 54"/>
                <a:gd name="T30" fmla="*/ 36 w 46"/>
                <a:gd name="T31" fmla="*/ 14 h 54"/>
                <a:gd name="T32" fmla="*/ 44 w 46"/>
                <a:gd name="T33" fmla="*/ 12 h 54"/>
                <a:gd name="T34" fmla="*/ 44 w 46"/>
                <a:gd name="T35" fmla="*/ 12 h 54"/>
                <a:gd name="T36" fmla="*/ 46 w 46"/>
                <a:gd name="T37" fmla="*/ 8 h 54"/>
                <a:gd name="T38" fmla="*/ 46 w 46"/>
                <a:gd name="T39" fmla="*/ 8 h 54"/>
                <a:gd name="T40" fmla="*/ 40 w 46"/>
                <a:gd name="T41" fmla="*/ 0 h 54"/>
                <a:gd name="T42" fmla="*/ 40 w 46"/>
                <a:gd name="T4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54">
                  <a:moveTo>
                    <a:pt x="40" y="0"/>
                  </a:moveTo>
                  <a:lnTo>
                    <a:pt x="30" y="12"/>
                  </a:lnTo>
                  <a:lnTo>
                    <a:pt x="30" y="18"/>
                  </a:lnTo>
                  <a:lnTo>
                    <a:pt x="16" y="22"/>
                  </a:lnTo>
                  <a:lnTo>
                    <a:pt x="16" y="34"/>
                  </a:lnTo>
                  <a:lnTo>
                    <a:pt x="8" y="28"/>
                  </a:lnTo>
                  <a:lnTo>
                    <a:pt x="0" y="3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22" y="50"/>
                  </a:lnTo>
                  <a:lnTo>
                    <a:pt x="28" y="44"/>
                  </a:lnTo>
                  <a:lnTo>
                    <a:pt x="42" y="34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0" name="Freeform 762"/>
            <p:cNvSpPr>
              <a:spLocks/>
            </p:cNvSpPr>
            <p:nvPr/>
          </p:nvSpPr>
          <p:spPr bwMode="auto">
            <a:xfrm>
              <a:off x="1102" y="3690"/>
              <a:ext cx="50" cy="68"/>
            </a:xfrm>
            <a:custGeom>
              <a:avLst/>
              <a:gdLst>
                <a:gd name="T0" fmla="*/ 16 w 50"/>
                <a:gd name="T1" fmla="*/ 2 h 68"/>
                <a:gd name="T2" fmla="*/ 4 w 50"/>
                <a:gd name="T3" fmla="*/ 0 h 68"/>
                <a:gd name="T4" fmla="*/ 0 w 50"/>
                <a:gd name="T5" fmla="*/ 10 h 68"/>
                <a:gd name="T6" fmla="*/ 4 w 50"/>
                <a:gd name="T7" fmla="*/ 24 h 68"/>
                <a:gd name="T8" fmla="*/ 18 w 50"/>
                <a:gd name="T9" fmla="*/ 34 h 68"/>
                <a:gd name="T10" fmla="*/ 28 w 50"/>
                <a:gd name="T11" fmla="*/ 50 h 68"/>
                <a:gd name="T12" fmla="*/ 44 w 50"/>
                <a:gd name="T13" fmla="*/ 60 h 68"/>
                <a:gd name="T14" fmla="*/ 50 w 50"/>
                <a:gd name="T15" fmla="*/ 68 h 68"/>
                <a:gd name="T16" fmla="*/ 46 w 50"/>
                <a:gd name="T17" fmla="*/ 50 h 68"/>
                <a:gd name="T18" fmla="*/ 40 w 50"/>
                <a:gd name="T19" fmla="*/ 44 h 68"/>
                <a:gd name="T20" fmla="*/ 34 w 50"/>
                <a:gd name="T21" fmla="*/ 26 h 68"/>
                <a:gd name="T22" fmla="*/ 24 w 50"/>
                <a:gd name="T23" fmla="*/ 8 h 68"/>
                <a:gd name="T24" fmla="*/ 16 w 50"/>
                <a:gd name="T25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68">
                  <a:moveTo>
                    <a:pt x="16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4" y="24"/>
                  </a:lnTo>
                  <a:lnTo>
                    <a:pt x="18" y="34"/>
                  </a:lnTo>
                  <a:lnTo>
                    <a:pt x="28" y="50"/>
                  </a:lnTo>
                  <a:lnTo>
                    <a:pt x="44" y="60"/>
                  </a:lnTo>
                  <a:lnTo>
                    <a:pt x="50" y="68"/>
                  </a:lnTo>
                  <a:lnTo>
                    <a:pt x="46" y="50"/>
                  </a:lnTo>
                  <a:lnTo>
                    <a:pt x="40" y="44"/>
                  </a:lnTo>
                  <a:lnTo>
                    <a:pt x="34" y="26"/>
                  </a:lnTo>
                  <a:lnTo>
                    <a:pt x="24" y="8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1" name="Freeform 763"/>
            <p:cNvSpPr>
              <a:spLocks/>
            </p:cNvSpPr>
            <p:nvPr/>
          </p:nvSpPr>
          <p:spPr bwMode="auto">
            <a:xfrm>
              <a:off x="470" y="3778"/>
              <a:ext cx="70" cy="34"/>
            </a:xfrm>
            <a:custGeom>
              <a:avLst/>
              <a:gdLst>
                <a:gd name="T0" fmla="*/ 70 w 70"/>
                <a:gd name="T1" fmla="*/ 6 h 34"/>
                <a:gd name="T2" fmla="*/ 66 w 70"/>
                <a:gd name="T3" fmla="*/ 0 h 34"/>
                <a:gd name="T4" fmla="*/ 56 w 70"/>
                <a:gd name="T5" fmla="*/ 4 h 34"/>
                <a:gd name="T6" fmla="*/ 48 w 70"/>
                <a:gd name="T7" fmla="*/ 6 h 34"/>
                <a:gd name="T8" fmla="*/ 34 w 70"/>
                <a:gd name="T9" fmla="*/ 14 h 34"/>
                <a:gd name="T10" fmla="*/ 34 w 70"/>
                <a:gd name="T11" fmla="*/ 14 h 34"/>
                <a:gd name="T12" fmla="*/ 14 w 70"/>
                <a:gd name="T13" fmla="*/ 16 h 34"/>
                <a:gd name="T14" fmla="*/ 14 w 70"/>
                <a:gd name="T15" fmla="*/ 16 h 34"/>
                <a:gd name="T16" fmla="*/ 12 w 70"/>
                <a:gd name="T17" fmla="*/ 18 h 34"/>
                <a:gd name="T18" fmla="*/ 6 w 70"/>
                <a:gd name="T19" fmla="*/ 24 h 34"/>
                <a:gd name="T20" fmla="*/ 0 w 70"/>
                <a:gd name="T21" fmla="*/ 34 h 34"/>
                <a:gd name="T22" fmla="*/ 18 w 70"/>
                <a:gd name="T23" fmla="*/ 24 h 34"/>
                <a:gd name="T24" fmla="*/ 40 w 70"/>
                <a:gd name="T25" fmla="*/ 18 h 34"/>
                <a:gd name="T26" fmla="*/ 56 w 70"/>
                <a:gd name="T27" fmla="*/ 14 h 34"/>
                <a:gd name="T28" fmla="*/ 70 w 70"/>
                <a:gd name="T29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34">
                  <a:moveTo>
                    <a:pt x="70" y="6"/>
                  </a:moveTo>
                  <a:lnTo>
                    <a:pt x="66" y="0"/>
                  </a:lnTo>
                  <a:lnTo>
                    <a:pt x="56" y="4"/>
                  </a:lnTo>
                  <a:lnTo>
                    <a:pt x="48" y="6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4"/>
                  </a:lnTo>
                  <a:lnTo>
                    <a:pt x="18" y="24"/>
                  </a:lnTo>
                  <a:lnTo>
                    <a:pt x="40" y="18"/>
                  </a:lnTo>
                  <a:lnTo>
                    <a:pt x="56" y="14"/>
                  </a:lnTo>
                  <a:lnTo>
                    <a:pt x="70" y="6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2" name="Freeform 764"/>
            <p:cNvSpPr>
              <a:spLocks/>
            </p:cNvSpPr>
            <p:nvPr/>
          </p:nvSpPr>
          <p:spPr bwMode="auto">
            <a:xfrm>
              <a:off x="360" y="3800"/>
              <a:ext cx="50" cy="16"/>
            </a:xfrm>
            <a:custGeom>
              <a:avLst/>
              <a:gdLst>
                <a:gd name="T0" fmla="*/ 50 w 50"/>
                <a:gd name="T1" fmla="*/ 8 h 16"/>
                <a:gd name="T2" fmla="*/ 24 w 50"/>
                <a:gd name="T3" fmla="*/ 6 h 16"/>
                <a:gd name="T4" fmla="*/ 12 w 50"/>
                <a:gd name="T5" fmla="*/ 0 h 16"/>
                <a:gd name="T6" fmla="*/ 0 w 50"/>
                <a:gd name="T7" fmla="*/ 6 h 16"/>
                <a:gd name="T8" fmla="*/ 12 w 50"/>
                <a:gd name="T9" fmla="*/ 8 h 16"/>
                <a:gd name="T10" fmla="*/ 32 w 50"/>
                <a:gd name="T11" fmla="*/ 16 h 16"/>
                <a:gd name="T12" fmla="*/ 50 w 50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6">
                  <a:moveTo>
                    <a:pt x="50" y="8"/>
                  </a:moveTo>
                  <a:lnTo>
                    <a:pt x="24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12" y="8"/>
                  </a:lnTo>
                  <a:lnTo>
                    <a:pt x="32" y="16"/>
                  </a:lnTo>
                  <a:lnTo>
                    <a:pt x="50" y="8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3" name="Freeform 765"/>
            <p:cNvSpPr>
              <a:spLocks/>
            </p:cNvSpPr>
            <p:nvPr/>
          </p:nvSpPr>
          <p:spPr bwMode="auto">
            <a:xfrm>
              <a:off x="294" y="3794"/>
              <a:ext cx="34" cy="14"/>
            </a:xfrm>
            <a:custGeom>
              <a:avLst/>
              <a:gdLst>
                <a:gd name="T0" fmla="*/ 34 w 34"/>
                <a:gd name="T1" fmla="*/ 10 h 14"/>
                <a:gd name="T2" fmla="*/ 0 w 34"/>
                <a:gd name="T3" fmla="*/ 0 h 14"/>
                <a:gd name="T4" fmla="*/ 2 w 34"/>
                <a:gd name="T5" fmla="*/ 8 h 14"/>
                <a:gd name="T6" fmla="*/ 12 w 34"/>
                <a:gd name="T7" fmla="*/ 8 h 14"/>
                <a:gd name="T8" fmla="*/ 26 w 34"/>
                <a:gd name="T9" fmla="*/ 14 h 14"/>
                <a:gd name="T10" fmla="*/ 34 w 34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">
                  <a:moveTo>
                    <a:pt x="34" y="10"/>
                  </a:moveTo>
                  <a:lnTo>
                    <a:pt x="0" y="0"/>
                  </a:lnTo>
                  <a:lnTo>
                    <a:pt x="2" y="8"/>
                  </a:lnTo>
                  <a:lnTo>
                    <a:pt x="12" y="8"/>
                  </a:lnTo>
                  <a:lnTo>
                    <a:pt x="26" y="14"/>
                  </a:lnTo>
                  <a:lnTo>
                    <a:pt x="34" y="1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4" name="Freeform 766"/>
            <p:cNvSpPr>
              <a:spLocks/>
            </p:cNvSpPr>
            <p:nvPr/>
          </p:nvSpPr>
          <p:spPr bwMode="auto">
            <a:xfrm>
              <a:off x="548" y="3584"/>
              <a:ext cx="28" cy="20"/>
            </a:xfrm>
            <a:custGeom>
              <a:avLst/>
              <a:gdLst>
                <a:gd name="T0" fmla="*/ 28 w 28"/>
                <a:gd name="T1" fmla="*/ 6 h 20"/>
                <a:gd name="T2" fmla="*/ 18 w 28"/>
                <a:gd name="T3" fmla="*/ 0 h 20"/>
                <a:gd name="T4" fmla="*/ 0 w 28"/>
                <a:gd name="T5" fmla="*/ 2 h 20"/>
                <a:gd name="T6" fmla="*/ 2 w 28"/>
                <a:gd name="T7" fmla="*/ 8 h 20"/>
                <a:gd name="T8" fmla="*/ 10 w 28"/>
                <a:gd name="T9" fmla="*/ 16 h 20"/>
                <a:gd name="T10" fmla="*/ 18 w 28"/>
                <a:gd name="T11" fmla="*/ 20 h 20"/>
                <a:gd name="T12" fmla="*/ 28 w 28"/>
                <a:gd name="T13" fmla="*/ 14 h 20"/>
                <a:gd name="T14" fmla="*/ 28 w 28"/>
                <a:gd name="T1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0">
                  <a:moveTo>
                    <a:pt x="28" y="6"/>
                  </a:moveTo>
                  <a:lnTo>
                    <a:pt x="18" y="0"/>
                  </a:lnTo>
                  <a:lnTo>
                    <a:pt x="0" y="2"/>
                  </a:lnTo>
                  <a:lnTo>
                    <a:pt x="2" y="8"/>
                  </a:lnTo>
                  <a:lnTo>
                    <a:pt x="10" y="16"/>
                  </a:lnTo>
                  <a:lnTo>
                    <a:pt x="18" y="20"/>
                  </a:lnTo>
                  <a:lnTo>
                    <a:pt x="28" y="14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5" name="Freeform 767"/>
            <p:cNvSpPr>
              <a:spLocks/>
            </p:cNvSpPr>
            <p:nvPr/>
          </p:nvSpPr>
          <p:spPr bwMode="auto">
            <a:xfrm>
              <a:off x="504" y="3458"/>
              <a:ext cx="44" cy="30"/>
            </a:xfrm>
            <a:custGeom>
              <a:avLst/>
              <a:gdLst>
                <a:gd name="T0" fmla="*/ 4 w 44"/>
                <a:gd name="T1" fmla="*/ 0 h 30"/>
                <a:gd name="T2" fmla="*/ 16 w 44"/>
                <a:gd name="T3" fmla="*/ 8 h 30"/>
                <a:gd name="T4" fmla="*/ 22 w 44"/>
                <a:gd name="T5" fmla="*/ 6 h 30"/>
                <a:gd name="T6" fmla="*/ 30 w 44"/>
                <a:gd name="T7" fmla="*/ 18 h 30"/>
                <a:gd name="T8" fmla="*/ 44 w 44"/>
                <a:gd name="T9" fmla="*/ 24 h 30"/>
                <a:gd name="T10" fmla="*/ 44 w 44"/>
                <a:gd name="T11" fmla="*/ 30 h 30"/>
                <a:gd name="T12" fmla="*/ 28 w 44"/>
                <a:gd name="T13" fmla="*/ 30 h 30"/>
                <a:gd name="T14" fmla="*/ 14 w 44"/>
                <a:gd name="T15" fmla="*/ 16 h 30"/>
                <a:gd name="T16" fmla="*/ 6 w 44"/>
                <a:gd name="T17" fmla="*/ 16 h 30"/>
                <a:gd name="T18" fmla="*/ 0 w 44"/>
                <a:gd name="T19" fmla="*/ 10 h 30"/>
                <a:gd name="T20" fmla="*/ 4 w 44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30">
                  <a:moveTo>
                    <a:pt x="4" y="0"/>
                  </a:moveTo>
                  <a:lnTo>
                    <a:pt x="16" y="8"/>
                  </a:lnTo>
                  <a:lnTo>
                    <a:pt x="22" y="6"/>
                  </a:lnTo>
                  <a:lnTo>
                    <a:pt x="30" y="18"/>
                  </a:lnTo>
                  <a:lnTo>
                    <a:pt x="44" y="24"/>
                  </a:lnTo>
                  <a:lnTo>
                    <a:pt x="44" y="30"/>
                  </a:lnTo>
                  <a:lnTo>
                    <a:pt x="28" y="30"/>
                  </a:lnTo>
                  <a:lnTo>
                    <a:pt x="14" y="16"/>
                  </a:lnTo>
                  <a:lnTo>
                    <a:pt x="6" y="16"/>
                  </a:lnTo>
                  <a:lnTo>
                    <a:pt x="0" y="1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6" name="Freeform 768"/>
            <p:cNvSpPr>
              <a:spLocks/>
            </p:cNvSpPr>
            <p:nvPr/>
          </p:nvSpPr>
          <p:spPr bwMode="auto">
            <a:xfrm>
              <a:off x="864" y="3602"/>
              <a:ext cx="28" cy="24"/>
            </a:xfrm>
            <a:custGeom>
              <a:avLst/>
              <a:gdLst>
                <a:gd name="T0" fmla="*/ 22 w 28"/>
                <a:gd name="T1" fmla="*/ 0 h 24"/>
                <a:gd name="T2" fmla="*/ 10 w 28"/>
                <a:gd name="T3" fmla="*/ 6 h 24"/>
                <a:gd name="T4" fmla="*/ 2 w 28"/>
                <a:gd name="T5" fmla="*/ 20 h 24"/>
                <a:gd name="T6" fmla="*/ 0 w 28"/>
                <a:gd name="T7" fmla="*/ 24 h 24"/>
                <a:gd name="T8" fmla="*/ 8 w 28"/>
                <a:gd name="T9" fmla="*/ 20 h 24"/>
                <a:gd name="T10" fmla="*/ 14 w 28"/>
                <a:gd name="T11" fmla="*/ 10 h 24"/>
                <a:gd name="T12" fmla="*/ 24 w 28"/>
                <a:gd name="T13" fmla="*/ 6 h 24"/>
                <a:gd name="T14" fmla="*/ 28 w 28"/>
                <a:gd name="T15" fmla="*/ 6 h 24"/>
                <a:gd name="T16" fmla="*/ 22 w 2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4">
                  <a:moveTo>
                    <a:pt x="22" y="0"/>
                  </a:moveTo>
                  <a:lnTo>
                    <a:pt x="10" y="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8" y="20"/>
                  </a:lnTo>
                  <a:lnTo>
                    <a:pt x="14" y="10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7" name="Freeform 769"/>
            <p:cNvSpPr>
              <a:spLocks/>
            </p:cNvSpPr>
            <p:nvPr/>
          </p:nvSpPr>
          <p:spPr bwMode="auto">
            <a:xfrm>
              <a:off x="1062" y="3658"/>
              <a:ext cx="38" cy="58"/>
            </a:xfrm>
            <a:custGeom>
              <a:avLst/>
              <a:gdLst>
                <a:gd name="T0" fmla="*/ 4 w 38"/>
                <a:gd name="T1" fmla="*/ 0 h 58"/>
                <a:gd name="T2" fmla="*/ 0 w 38"/>
                <a:gd name="T3" fmla="*/ 14 h 58"/>
                <a:gd name="T4" fmla="*/ 16 w 38"/>
                <a:gd name="T5" fmla="*/ 30 h 58"/>
                <a:gd name="T6" fmla="*/ 26 w 38"/>
                <a:gd name="T7" fmla="*/ 46 h 58"/>
                <a:gd name="T8" fmla="*/ 32 w 38"/>
                <a:gd name="T9" fmla="*/ 58 h 58"/>
                <a:gd name="T10" fmla="*/ 34 w 38"/>
                <a:gd name="T11" fmla="*/ 44 h 58"/>
                <a:gd name="T12" fmla="*/ 36 w 38"/>
                <a:gd name="T13" fmla="*/ 24 h 58"/>
                <a:gd name="T14" fmla="*/ 38 w 38"/>
                <a:gd name="T15" fmla="*/ 12 h 58"/>
                <a:gd name="T16" fmla="*/ 30 w 38"/>
                <a:gd name="T17" fmla="*/ 4 h 58"/>
                <a:gd name="T18" fmla="*/ 24 w 38"/>
                <a:gd name="T19" fmla="*/ 6 h 58"/>
                <a:gd name="T20" fmla="*/ 4 w 38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58">
                  <a:moveTo>
                    <a:pt x="4" y="0"/>
                  </a:moveTo>
                  <a:lnTo>
                    <a:pt x="0" y="14"/>
                  </a:lnTo>
                  <a:lnTo>
                    <a:pt x="16" y="30"/>
                  </a:lnTo>
                  <a:lnTo>
                    <a:pt x="26" y="46"/>
                  </a:lnTo>
                  <a:lnTo>
                    <a:pt x="32" y="58"/>
                  </a:lnTo>
                  <a:lnTo>
                    <a:pt x="34" y="44"/>
                  </a:lnTo>
                  <a:lnTo>
                    <a:pt x="36" y="24"/>
                  </a:lnTo>
                  <a:lnTo>
                    <a:pt x="38" y="12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40404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18" name="Rectangle 770"/>
            <p:cNvSpPr>
              <a:spLocks noChangeArrowheads="1"/>
            </p:cNvSpPr>
            <p:nvPr/>
          </p:nvSpPr>
          <p:spPr bwMode="auto">
            <a:xfrm>
              <a:off x="778" y="3373"/>
              <a:ext cx="106" cy="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404040"/>
                  </a:solidFill>
                  <a:latin typeface="Futura Std Book" pitchFamily="34" charset="0"/>
                </a:rPr>
                <a:t>AK</a:t>
              </a:r>
              <a:endParaRPr lang="en-US" dirty="0">
                <a:solidFill>
                  <a:prstClr val="black"/>
                </a:solidFill>
                <a:latin typeface="Futura Std Book" pitchFamily="34" charset="0"/>
              </a:endParaRPr>
            </a:p>
          </p:txBody>
        </p:sp>
      </p:grpSp>
      <p:sp>
        <p:nvSpPr>
          <p:cNvPr id="13377" name="Rectangle 775"/>
          <p:cNvSpPr>
            <a:spLocks noChangeArrowheads="1"/>
          </p:cNvSpPr>
          <p:nvPr/>
        </p:nvSpPr>
        <p:spPr bwMode="auto">
          <a:xfrm>
            <a:off x="6165850" y="4776788"/>
            <a:ext cx="138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AL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78" name="Rectangle 776"/>
          <p:cNvSpPr>
            <a:spLocks noChangeArrowheads="1"/>
          </p:cNvSpPr>
          <p:nvPr/>
        </p:nvSpPr>
        <p:spPr bwMode="auto">
          <a:xfrm>
            <a:off x="1979613" y="4227513"/>
            <a:ext cx="1651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AZ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79" name="Rectangle 777"/>
          <p:cNvSpPr>
            <a:spLocks noChangeArrowheads="1"/>
          </p:cNvSpPr>
          <p:nvPr/>
        </p:nvSpPr>
        <p:spPr bwMode="auto">
          <a:xfrm>
            <a:off x="5173663" y="4416425"/>
            <a:ext cx="1587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AR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0" name="Rectangle 778"/>
          <p:cNvSpPr>
            <a:spLocks noChangeArrowheads="1"/>
          </p:cNvSpPr>
          <p:nvPr/>
        </p:nvSpPr>
        <p:spPr bwMode="auto">
          <a:xfrm>
            <a:off x="893763" y="3594100"/>
            <a:ext cx="1809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CA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1" name="Rectangle 779"/>
          <p:cNvSpPr>
            <a:spLocks noChangeArrowheads="1"/>
          </p:cNvSpPr>
          <p:nvPr/>
        </p:nvSpPr>
        <p:spPr bwMode="auto">
          <a:xfrm>
            <a:off x="3049588" y="3533775"/>
            <a:ext cx="2016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CO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2" name="Rectangle 780"/>
          <p:cNvSpPr>
            <a:spLocks noChangeArrowheads="1"/>
          </p:cNvSpPr>
          <p:nvPr/>
        </p:nvSpPr>
        <p:spPr bwMode="auto">
          <a:xfrm>
            <a:off x="8107363" y="2665413"/>
            <a:ext cx="1222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404040"/>
                </a:solidFill>
                <a:latin typeface="Futura Std Book" charset="0"/>
              </a:rPr>
              <a:t>CT</a:t>
            </a:r>
            <a:endParaRPr lang="en-US" sz="8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3" name="Rectangle 781"/>
          <p:cNvSpPr>
            <a:spLocks noChangeArrowheads="1"/>
          </p:cNvSpPr>
          <p:nvPr/>
        </p:nvSpPr>
        <p:spPr bwMode="auto">
          <a:xfrm>
            <a:off x="8118475" y="3303588"/>
            <a:ext cx="22860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sz="1000">
                <a:solidFill>
                  <a:prstClr val="white"/>
                </a:solidFill>
                <a:latin typeface="Futura Std Book" charset="0"/>
              </a:rPr>
              <a:t>DE</a:t>
            </a:r>
          </a:p>
        </p:txBody>
      </p:sp>
      <p:sp>
        <p:nvSpPr>
          <p:cNvPr id="13384" name="Rectangle 782"/>
          <p:cNvSpPr>
            <a:spLocks noChangeArrowheads="1"/>
          </p:cNvSpPr>
          <p:nvPr/>
        </p:nvSpPr>
        <p:spPr bwMode="auto">
          <a:xfrm>
            <a:off x="7159625" y="5591175"/>
            <a:ext cx="1095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FL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5" name="Rectangle 783"/>
          <p:cNvSpPr>
            <a:spLocks noChangeArrowheads="1"/>
          </p:cNvSpPr>
          <p:nvPr/>
        </p:nvSpPr>
        <p:spPr bwMode="auto">
          <a:xfrm>
            <a:off x="6637338" y="4710113"/>
            <a:ext cx="19526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GA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6" name="Rectangle 784"/>
          <p:cNvSpPr>
            <a:spLocks noChangeArrowheads="1"/>
          </p:cNvSpPr>
          <p:nvPr/>
        </p:nvSpPr>
        <p:spPr bwMode="auto">
          <a:xfrm>
            <a:off x="1971675" y="2308225"/>
            <a:ext cx="1174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ID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7" name="Rectangle 785"/>
          <p:cNvSpPr>
            <a:spLocks noChangeArrowheads="1"/>
          </p:cNvSpPr>
          <p:nvPr/>
        </p:nvSpPr>
        <p:spPr bwMode="auto">
          <a:xfrm>
            <a:off x="5681663" y="3313113"/>
            <a:ext cx="777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IL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8" name="Rectangle 786"/>
          <p:cNvSpPr>
            <a:spLocks noChangeArrowheads="1"/>
          </p:cNvSpPr>
          <p:nvPr/>
        </p:nvSpPr>
        <p:spPr bwMode="auto">
          <a:xfrm>
            <a:off x="6089650" y="3246438"/>
            <a:ext cx="138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rgbClr val="404040"/>
                </a:solidFill>
                <a:latin typeface="Futura Std Book" charset="0"/>
              </a:rPr>
              <a:t>IN</a:t>
            </a:r>
            <a:endParaRPr lang="en-US" sz="1000" dirty="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89" name="Rectangle 787"/>
          <p:cNvSpPr>
            <a:spLocks noChangeArrowheads="1"/>
          </p:cNvSpPr>
          <p:nvPr/>
        </p:nvSpPr>
        <p:spPr bwMode="auto">
          <a:xfrm>
            <a:off x="5008563" y="2941638"/>
            <a:ext cx="1825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IA</a:t>
            </a:r>
          </a:p>
          <a:p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0" name="Rectangle 788"/>
          <p:cNvSpPr>
            <a:spLocks noChangeArrowheads="1"/>
          </p:cNvSpPr>
          <p:nvPr/>
        </p:nvSpPr>
        <p:spPr bwMode="auto">
          <a:xfrm>
            <a:off x="4248150" y="3627438"/>
            <a:ext cx="1508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KS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1" name="Rectangle 789"/>
          <p:cNvSpPr>
            <a:spLocks noChangeArrowheads="1"/>
          </p:cNvSpPr>
          <p:nvPr/>
        </p:nvSpPr>
        <p:spPr bwMode="auto">
          <a:xfrm>
            <a:off x="6448425" y="3727450"/>
            <a:ext cx="1539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KY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2" name="Rectangle 790"/>
          <p:cNvSpPr>
            <a:spLocks noChangeArrowheads="1"/>
          </p:cNvSpPr>
          <p:nvPr/>
        </p:nvSpPr>
        <p:spPr bwMode="auto">
          <a:xfrm>
            <a:off x="5175250" y="5024438"/>
            <a:ext cx="1381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LA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3" name="Rectangle 791"/>
          <p:cNvSpPr>
            <a:spLocks noChangeArrowheads="1"/>
          </p:cNvSpPr>
          <p:nvPr/>
        </p:nvSpPr>
        <p:spPr bwMode="auto">
          <a:xfrm>
            <a:off x="8393113" y="1860550"/>
            <a:ext cx="1841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ME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4" name="Rectangle 792"/>
          <p:cNvSpPr>
            <a:spLocks noChangeArrowheads="1"/>
          </p:cNvSpPr>
          <p:nvPr/>
        </p:nvSpPr>
        <p:spPr bwMode="auto">
          <a:xfrm>
            <a:off x="7515225" y="3227388"/>
            <a:ext cx="1603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404040"/>
                </a:solidFill>
                <a:latin typeface="Futura Std Book" charset="0"/>
              </a:rPr>
              <a:t>MD</a:t>
            </a:r>
            <a:endParaRPr lang="en-US" sz="8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5" name="Rectangle 793"/>
          <p:cNvSpPr>
            <a:spLocks noChangeArrowheads="1"/>
          </p:cNvSpPr>
          <p:nvPr/>
        </p:nvSpPr>
        <p:spPr bwMode="auto">
          <a:xfrm>
            <a:off x="8208963" y="2484438"/>
            <a:ext cx="1428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404040"/>
                </a:solidFill>
                <a:latin typeface="Futura Std Book" charset="0"/>
              </a:rPr>
              <a:t>MA</a:t>
            </a:r>
            <a:endParaRPr lang="en-US" sz="7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6" name="Rectangle 794"/>
          <p:cNvSpPr>
            <a:spLocks noChangeArrowheads="1"/>
          </p:cNvSpPr>
          <p:nvPr/>
        </p:nvSpPr>
        <p:spPr bwMode="auto">
          <a:xfrm>
            <a:off x="6310313" y="2713038"/>
            <a:ext cx="1460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MI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7" name="Rectangle 795"/>
          <p:cNvSpPr>
            <a:spLocks noChangeArrowheads="1"/>
          </p:cNvSpPr>
          <p:nvPr/>
        </p:nvSpPr>
        <p:spPr bwMode="auto">
          <a:xfrm>
            <a:off x="4786313" y="2103438"/>
            <a:ext cx="2222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MN</a:t>
            </a:r>
          </a:p>
        </p:txBody>
      </p:sp>
      <p:sp>
        <p:nvSpPr>
          <p:cNvPr id="13398" name="Rectangle 796"/>
          <p:cNvSpPr>
            <a:spLocks noChangeArrowheads="1"/>
          </p:cNvSpPr>
          <p:nvPr/>
        </p:nvSpPr>
        <p:spPr bwMode="auto">
          <a:xfrm>
            <a:off x="5656263" y="4819650"/>
            <a:ext cx="1873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MS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399" name="Rectangle 797"/>
          <p:cNvSpPr>
            <a:spLocks noChangeArrowheads="1"/>
          </p:cNvSpPr>
          <p:nvPr/>
        </p:nvSpPr>
        <p:spPr bwMode="auto">
          <a:xfrm>
            <a:off x="5100638" y="3703638"/>
            <a:ext cx="2254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rgbClr val="404040"/>
                </a:solidFill>
                <a:latin typeface="Futura Std Book" charset="0"/>
              </a:rPr>
              <a:t>MO</a:t>
            </a:r>
            <a:endParaRPr lang="en-US" sz="1000" dirty="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0" name="Rectangle 798"/>
          <p:cNvSpPr>
            <a:spLocks noChangeArrowheads="1"/>
          </p:cNvSpPr>
          <p:nvPr/>
        </p:nvSpPr>
        <p:spPr bwMode="auto">
          <a:xfrm>
            <a:off x="2789238" y="1798638"/>
            <a:ext cx="1762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MT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1" name="Rectangle 799"/>
          <p:cNvSpPr>
            <a:spLocks noChangeArrowheads="1"/>
          </p:cNvSpPr>
          <p:nvPr/>
        </p:nvSpPr>
        <p:spPr bwMode="auto">
          <a:xfrm>
            <a:off x="4017963" y="3017838"/>
            <a:ext cx="1762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NE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2" name="Rectangle 800"/>
          <p:cNvSpPr>
            <a:spLocks noChangeArrowheads="1"/>
          </p:cNvSpPr>
          <p:nvPr/>
        </p:nvSpPr>
        <p:spPr bwMode="auto">
          <a:xfrm>
            <a:off x="1379538" y="3168650"/>
            <a:ext cx="1873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NV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3" name="Rectangle 801"/>
          <p:cNvSpPr>
            <a:spLocks noChangeArrowheads="1"/>
          </p:cNvSpPr>
          <p:nvPr/>
        </p:nvSpPr>
        <p:spPr bwMode="auto">
          <a:xfrm>
            <a:off x="8123238" y="2295525"/>
            <a:ext cx="1778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404040"/>
                </a:solidFill>
                <a:latin typeface="Futura Std Book" charset="0"/>
              </a:rPr>
              <a:t>NH</a:t>
            </a:r>
            <a:endParaRPr lang="en-US" sz="9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4" name="Rectangle 802"/>
          <p:cNvSpPr>
            <a:spLocks noChangeArrowheads="1"/>
          </p:cNvSpPr>
          <p:nvPr/>
        </p:nvSpPr>
        <p:spPr bwMode="auto">
          <a:xfrm>
            <a:off x="7837488" y="2871788"/>
            <a:ext cx="13335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404040"/>
                </a:solidFill>
                <a:latin typeface="Futura Std Book" charset="0"/>
              </a:rPr>
              <a:t>NJ</a:t>
            </a:r>
            <a:endParaRPr lang="en-US" sz="9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5" name="Rectangle 803"/>
          <p:cNvSpPr>
            <a:spLocks noChangeArrowheads="1"/>
          </p:cNvSpPr>
          <p:nvPr/>
        </p:nvSpPr>
        <p:spPr bwMode="auto">
          <a:xfrm>
            <a:off x="2874963" y="4389438"/>
            <a:ext cx="2222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NM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6" name="Rectangle 804"/>
          <p:cNvSpPr>
            <a:spLocks noChangeArrowheads="1"/>
          </p:cNvSpPr>
          <p:nvPr/>
        </p:nvSpPr>
        <p:spPr bwMode="auto">
          <a:xfrm>
            <a:off x="7675563" y="2408238"/>
            <a:ext cx="18256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NY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7" name="Rectangle 805"/>
          <p:cNvSpPr>
            <a:spLocks noChangeArrowheads="1"/>
          </p:cNvSpPr>
          <p:nvPr/>
        </p:nvSpPr>
        <p:spPr bwMode="auto">
          <a:xfrm>
            <a:off x="7434263" y="4038600"/>
            <a:ext cx="2000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NC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8" name="Rectangle 806"/>
          <p:cNvSpPr>
            <a:spLocks noChangeArrowheads="1"/>
          </p:cNvSpPr>
          <p:nvPr/>
        </p:nvSpPr>
        <p:spPr bwMode="auto">
          <a:xfrm>
            <a:off x="3976688" y="1873250"/>
            <a:ext cx="1936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ND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09" name="Rectangle 807"/>
          <p:cNvSpPr>
            <a:spLocks noChangeArrowheads="1"/>
          </p:cNvSpPr>
          <p:nvPr/>
        </p:nvSpPr>
        <p:spPr bwMode="auto">
          <a:xfrm>
            <a:off x="6630988" y="3225800"/>
            <a:ext cx="2016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OH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10" name="Rectangle 808"/>
          <p:cNvSpPr>
            <a:spLocks noChangeArrowheads="1"/>
          </p:cNvSpPr>
          <p:nvPr/>
        </p:nvSpPr>
        <p:spPr bwMode="auto">
          <a:xfrm>
            <a:off x="4313238" y="4329113"/>
            <a:ext cx="1889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OK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11" name="Rectangle 809"/>
          <p:cNvSpPr>
            <a:spLocks noChangeArrowheads="1"/>
          </p:cNvSpPr>
          <p:nvPr/>
        </p:nvSpPr>
        <p:spPr bwMode="auto">
          <a:xfrm>
            <a:off x="1062038" y="2114550"/>
            <a:ext cx="17938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OR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12" name="Rectangle 810"/>
          <p:cNvSpPr>
            <a:spLocks noChangeArrowheads="1"/>
          </p:cNvSpPr>
          <p:nvPr/>
        </p:nvSpPr>
        <p:spPr bwMode="auto">
          <a:xfrm>
            <a:off x="7369175" y="2946400"/>
            <a:ext cx="15398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PA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13" name="Rectangle 811"/>
          <p:cNvSpPr>
            <a:spLocks noChangeArrowheads="1"/>
          </p:cNvSpPr>
          <p:nvPr/>
        </p:nvSpPr>
        <p:spPr bwMode="auto">
          <a:xfrm>
            <a:off x="8407400" y="2789238"/>
            <a:ext cx="182563" cy="182562"/>
          </a:xfrm>
          <a:custGeom>
            <a:avLst/>
            <a:gdLst>
              <a:gd name="T0" fmla="*/ 0 w 182880"/>
              <a:gd name="T1" fmla="*/ 0 h 182880"/>
              <a:gd name="T2" fmla="*/ 181931 w 182880"/>
              <a:gd name="T3" fmla="*/ 0 h 182880"/>
              <a:gd name="T4" fmla="*/ 181931 w 182880"/>
              <a:gd name="T5" fmla="*/ 181928 h 182880"/>
              <a:gd name="T6" fmla="*/ 0 w 182880"/>
              <a:gd name="T7" fmla="*/ 181928 h 182880"/>
              <a:gd name="T8" fmla="*/ 0 w 182880"/>
              <a:gd name="T9" fmla="*/ 0 h 1828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880"/>
              <a:gd name="T16" fmla="*/ 0 h 182880"/>
              <a:gd name="T17" fmla="*/ 182880 w 182880"/>
              <a:gd name="T18" fmla="*/ 182880 h 1828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880" h="182880">
                <a:moveTo>
                  <a:pt x="0" y="0"/>
                </a:moveTo>
                <a:lnTo>
                  <a:pt x="182880" y="0"/>
                </a:lnTo>
                <a:lnTo>
                  <a:pt x="182880" y="182880"/>
                </a:lnTo>
                <a:lnTo>
                  <a:pt x="0" y="18288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sz="1000">
                <a:solidFill>
                  <a:prstClr val="white"/>
                </a:solidFill>
                <a:latin typeface="Futura Std Book" charset="0"/>
              </a:rPr>
              <a:t>RI</a:t>
            </a:r>
          </a:p>
        </p:txBody>
      </p:sp>
      <p:sp>
        <p:nvSpPr>
          <p:cNvPr id="13414" name="Rectangle 812"/>
          <p:cNvSpPr>
            <a:spLocks noChangeArrowheads="1"/>
          </p:cNvSpPr>
          <p:nvPr/>
        </p:nvSpPr>
        <p:spPr bwMode="auto">
          <a:xfrm>
            <a:off x="7131050" y="4411663"/>
            <a:ext cx="1619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SC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15" name="Rectangle 813"/>
          <p:cNvSpPr>
            <a:spLocks noChangeArrowheads="1"/>
          </p:cNvSpPr>
          <p:nvPr/>
        </p:nvSpPr>
        <p:spPr bwMode="auto">
          <a:xfrm>
            <a:off x="3978275" y="2408238"/>
            <a:ext cx="1587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SD</a:t>
            </a:r>
          </a:p>
        </p:txBody>
      </p:sp>
      <p:sp>
        <p:nvSpPr>
          <p:cNvPr id="13416" name="Rectangle 814"/>
          <p:cNvSpPr>
            <a:spLocks noChangeArrowheads="1"/>
          </p:cNvSpPr>
          <p:nvPr/>
        </p:nvSpPr>
        <p:spPr bwMode="auto">
          <a:xfrm>
            <a:off x="6202363" y="4116388"/>
            <a:ext cx="1682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TN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17" name="Rectangle 815"/>
          <p:cNvSpPr>
            <a:spLocks noChangeArrowheads="1"/>
          </p:cNvSpPr>
          <p:nvPr/>
        </p:nvSpPr>
        <p:spPr bwMode="auto">
          <a:xfrm>
            <a:off x="3967163" y="5116513"/>
            <a:ext cx="1333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TX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18" name="Rectangle 816"/>
          <p:cNvSpPr>
            <a:spLocks noChangeArrowheads="1"/>
          </p:cNvSpPr>
          <p:nvPr/>
        </p:nvSpPr>
        <p:spPr bwMode="auto">
          <a:xfrm>
            <a:off x="2195513" y="3349625"/>
            <a:ext cx="1492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UT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19" name="Rectangle 817"/>
          <p:cNvSpPr>
            <a:spLocks noChangeArrowheads="1"/>
          </p:cNvSpPr>
          <p:nvPr/>
        </p:nvSpPr>
        <p:spPr bwMode="auto">
          <a:xfrm>
            <a:off x="7959725" y="2103438"/>
            <a:ext cx="1397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VT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20" name="Rectangle 818"/>
          <p:cNvSpPr>
            <a:spLocks noChangeArrowheads="1"/>
          </p:cNvSpPr>
          <p:nvPr/>
        </p:nvSpPr>
        <p:spPr bwMode="auto">
          <a:xfrm>
            <a:off x="7381875" y="3597275"/>
            <a:ext cx="1698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VA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21" name="Rectangle 819"/>
          <p:cNvSpPr>
            <a:spLocks noChangeArrowheads="1"/>
          </p:cNvSpPr>
          <p:nvPr/>
        </p:nvSpPr>
        <p:spPr bwMode="auto">
          <a:xfrm>
            <a:off x="1350963" y="1417638"/>
            <a:ext cx="228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WA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22" name="Rectangle 820"/>
          <p:cNvSpPr>
            <a:spLocks noChangeArrowheads="1"/>
          </p:cNvSpPr>
          <p:nvPr/>
        </p:nvSpPr>
        <p:spPr bwMode="auto">
          <a:xfrm>
            <a:off x="6916738" y="3521075"/>
            <a:ext cx="2190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rgbClr val="404040"/>
                </a:solidFill>
                <a:latin typeface="Futura Std Book" charset="0"/>
              </a:rPr>
              <a:t>WV</a:t>
            </a:r>
            <a:endParaRPr lang="en-US" sz="1000" dirty="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23" name="Rectangle 821"/>
          <p:cNvSpPr>
            <a:spLocks noChangeArrowheads="1"/>
          </p:cNvSpPr>
          <p:nvPr/>
        </p:nvSpPr>
        <p:spPr bwMode="auto">
          <a:xfrm>
            <a:off x="6875463" y="3609975"/>
            <a:ext cx="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24" name="Rectangle 822"/>
          <p:cNvSpPr>
            <a:spLocks noChangeArrowheads="1"/>
          </p:cNvSpPr>
          <p:nvPr/>
        </p:nvSpPr>
        <p:spPr bwMode="auto">
          <a:xfrm>
            <a:off x="5478463" y="2444750"/>
            <a:ext cx="1698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WI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sp>
        <p:nvSpPr>
          <p:cNvPr id="13425" name="Rectangle 823"/>
          <p:cNvSpPr>
            <a:spLocks noChangeArrowheads="1"/>
          </p:cNvSpPr>
          <p:nvPr/>
        </p:nvSpPr>
        <p:spPr bwMode="auto">
          <a:xfrm>
            <a:off x="2852738" y="2717800"/>
            <a:ext cx="2143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404040"/>
                </a:solidFill>
                <a:latin typeface="Futura Std Book" charset="0"/>
              </a:rPr>
              <a:t>WY</a:t>
            </a:r>
            <a:endParaRPr lang="en-US" sz="1000">
              <a:solidFill>
                <a:prstClr val="black"/>
              </a:solidFill>
              <a:latin typeface="Futura Std Book" charset="0"/>
            </a:endParaRPr>
          </a:p>
        </p:txBody>
      </p:sp>
      <p:cxnSp>
        <p:nvCxnSpPr>
          <p:cNvPr id="2163" name="Straight Connector 2"/>
          <p:cNvCxnSpPr>
            <a:cxnSpLocks noChangeShapeType="1"/>
            <a:stCxn id="13327" idx="1"/>
            <a:endCxn id="13413" idx="0"/>
          </p:cNvCxnSpPr>
          <p:nvPr/>
        </p:nvCxnSpPr>
        <p:spPr bwMode="auto">
          <a:xfrm>
            <a:off x="8339138" y="2706688"/>
            <a:ext cx="68262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64" name="Straight Connector 139"/>
          <p:cNvCxnSpPr>
            <a:cxnSpLocks noChangeShapeType="1"/>
            <a:stCxn id="13342" idx="8"/>
            <a:endCxn id="13383" idx="1"/>
          </p:cNvCxnSpPr>
          <p:nvPr/>
        </p:nvCxnSpPr>
        <p:spPr bwMode="auto">
          <a:xfrm>
            <a:off x="7942263" y="3395663"/>
            <a:ext cx="1762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65" name="Straight Connector 142"/>
          <p:cNvCxnSpPr>
            <a:cxnSpLocks noChangeShapeType="1"/>
            <a:stCxn id="13375" idx="3"/>
            <a:endCxn id="13373" idx="19"/>
          </p:cNvCxnSpPr>
          <p:nvPr/>
        </p:nvCxnSpPr>
        <p:spPr bwMode="auto">
          <a:xfrm flipV="1">
            <a:off x="2936875" y="6183313"/>
            <a:ext cx="198438" cy="12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429" name="Rectangle 781"/>
          <p:cNvSpPr>
            <a:spLocks noChangeArrowheads="1"/>
          </p:cNvSpPr>
          <p:nvPr/>
        </p:nvSpPr>
        <p:spPr bwMode="auto">
          <a:xfrm>
            <a:off x="8128000" y="3581400"/>
            <a:ext cx="22860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sz="1000">
                <a:solidFill>
                  <a:prstClr val="white"/>
                </a:solidFill>
                <a:latin typeface="Futura Std Book" charset="0"/>
              </a:rPr>
              <a:t>DC</a:t>
            </a:r>
          </a:p>
        </p:txBody>
      </p:sp>
      <p:cxnSp>
        <p:nvCxnSpPr>
          <p:cNvPr id="2167" name="Straight Connector 139"/>
          <p:cNvCxnSpPr>
            <a:cxnSpLocks noChangeShapeType="1"/>
            <a:endCxn id="13429" idx="1"/>
          </p:cNvCxnSpPr>
          <p:nvPr/>
        </p:nvCxnSpPr>
        <p:spPr bwMode="auto">
          <a:xfrm>
            <a:off x="7605713" y="3389313"/>
            <a:ext cx="522287" cy="284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431" name="Rectangle 3"/>
          <p:cNvSpPr>
            <a:spLocks noChangeArrowheads="1"/>
          </p:cNvSpPr>
          <p:nvPr/>
        </p:nvSpPr>
        <p:spPr bwMode="auto">
          <a:xfrm rot="-780000">
            <a:off x="7558088" y="3352800"/>
            <a:ext cx="47625" cy="4603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5596"/>
                </a:solidFill>
                <a:latin typeface="Calibri"/>
              </a:rPr>
              <a:t>KIDS COUNT Bottom Third Education “Effort Index” </a:t>
            </a:r>
            <a:endParaRPr lang="en-US" sz="2800" b="1" dirty="0">
              <a:solidFill>
                <a:srgbClr val="005596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609600"/>
            <a:ext cx="9144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5000A"/>
                </a:solidFill>
                <a:latin typeface="Calibri"/>
              </a:rPr>
              <a:t>4</a:t>
            </a:r>
            <a:r>
              <a:rPr lang="en-US" sz="2400" b="1" dirty="0" smtClean="0">
                <a:solidFill>
                  <a:srgbClr val="A5000A"/>
                </a:solidFill>
                <a:latin typeface="Calibri"/>
              </a:rPr>
              <a:t> – A</a:t>
            </a:r>
          </a:p>
          <a:p>
            <a:r>
              <a:rPr lang="en-US" sz="2400" b="1" dirty="0" smtClean="0">
                <a:solidFill>
                  <a:srgbClr val="A5000A"/>
                </a:solidFill>
                <a:latin typeface="Calibri"/>
              </a:rPr>
              <a:t>3 – B</a:t>
            </a:r>
          </a:p>
          <a:p>
            <a:r>
              <a:rPr lang="en-US" sz="2400" b="1" dirty="0" smtClean="0">
                <a:solidFill>
                  <a:srgbClr val="A5000A"/>
                </a:solidFill>
                <a:latin typeface="Calibri"/>
              </a:rPr>
              <a:t>1 – C</a:t>
            </a:r>
          </a:p>
          <a:p>
            <a:r>
              <a:rPr lang="en-US" sz="2400" b="1" dirty="0">
                <a:solidFill>
                  <a:srgbClr val="A5000A"/>
                </a:solidFill>
                <a:latin typeface="Calibri"/>
              </a:rPr>
              <a:t>2</a:t>
            </a:r>
            <a:r>
              <a:rPr lang="en-US" sz="2400" b="1" dirty="0" smtClean="0">
                <a:solidFill>
                  <a:srgbClr val="A5000A"/>
                </a:solidFill>
                <a:latin typeface="Calibri"/>
              </a:rPr>
              <a:t> – D</a:t>
            </a:r>
          </a:p>
          <a:p>
            <a:r>
              <a:rPr lang="en-US" sz="2400" b="1" dirty="0" smtClean="0">
                <a:solidFill>
                  <a:srgbClr val="A5000A"/>
                </a:solidFill>
                <a:latin typeface="Calibri"/>
              </a:rPr>
              <a:t>7</a:t>
            </a:r>
            <a:r>
              <a:rPr lang="en-US" sz="2400" b="1" dirty="0">
                <a:solidFill>
                  <a:srgbClr val="A5000A"/>
                </a:solidFill>
                <a:latin typeface="Calibri"/>
              </a:rPr>
              <a:t> </a:t>
            </a:r>
            <a:r>
              <a:rPr lang="en-US" sz="2400" b="1" dirty="0" smtClean="0">
                <a:solidFill>
                  <a:srgbClr val="A5000A"/>
                </a:solidFill>
                <a:latin typeface="Calibri"/>
              </a:rPr>
              <a:t>– F</a:t>
            </a:r>
            <a:endParaRPr lang="en-US" sz="2400" b="1" dirty="0">
              <a:solidFill>
                <a:srgbClr val="A5000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808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3224"/>
            <a:ext cx="8001000" cy="1200329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5596"/>
                </a:solidFill>
              </a:rPr>
              <a:t>Need to Invest in the Next Generation</a:t>
            </a:r>
            <a:endParaRPr lang="en-US" sz="3600" b="1" dirty="0">
              <a:solidFill>
                <a:srgbClr val="00559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1600200"/>
            <a:ext cx="4876800" cy="4401205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5596"/>
                </a:solidFill>
                <a:latin typeface="Calibri"/>
              </a:rPr>
              <a:t>“The </a:t>
            </a:r>
            <a:r>
              <a:rPr lang="en-US" sz="3200" i="1" dirty="0">
                <a:solidFill>
                  <a:srgbClr val="005596"/>
                </a:solidFill>
                <a:latin typeface="Calibri"/>
              </a:rPr>
              <a:t>demographic reality is that America's youth </a:t>
            </a:r>
            <a:r>
              <a:rPr lang="en-US" sz="3200" i="1" dirty="0" smtClean="0">
                <a:solidFill>
                  <a:srgbClr val="005596"/>
                </a:solidFill>
                <a:latin typeface="Calibri"/>
              </a:rPr>
              <a:t>– and more </a:t>
            </a:r>
            <a:r>
              <a:rPr lang="en-US" sz="3200" i="1" dirty="0">
                <a:solidFill>
                  <a:srgbClr val="005596"/>
                </a:solidFill>
                <a:latin typeface="Calibri"/>
              </a:rPr>
              <a:t>specifically its racial minority youth </a:t>
            </a:r>
            <a:r>
              <a:rPr lang="en-US" sz="3200" i="1" dirty="0" smtClean="0">
                <a:solidFill>
                  <a:srgbClr val="005596"/>
                </a:solidFill>
                <a:latin typeface="Calibri"/>
              </a:rPr>
              <a:t>– is  </a:t>
            </a:r>
            <a:r>
              <a:rPr lang="en-US" sz="3200" i="1" dirty="0">
                <a:solidFill>
                  <a:srgbClr val="005596"/>
                </a:solidFill>
                <a:latin typeface="Calibri"/>
              </a:rPr>
              <a:t>its future</a:t>
            </a:r>
            <a:r>
              <a:rPr lang="en-US" sz="3200" i="1" dirty="0" smtClean="0">
                <a:solidFill>
                  <a:srgbClr val="005596"/>
                </a:solidFill>
                <a:latin typeface="Calibri"/>
              </a:rPr>
              <a:t>.”</a:t>
            </a:r>
          </a:p>
          <a:p>
            <a:endParaRPr lang="en-US" sz="3200" i="1" dirty="0">
              <a:solidFill>
                <a:srgbClr val="005596"/>
              </a:solidFill>
              <a:latin typeface="Calibri"/>
            </a:endParaRPr>
          </a:p>
          <a:p>
            <a:r>
              <a:rPr lang="en-US" sz="3200" i="1" dirty="0" smtClean="0">
                <a:solidFill>
                  <a:srgbClr val="005596"/>
                </a:solidFill>
                <a:latin typeface="Calibri"/>
              </a:rPr>
              <a:t> –</a:t>
            </a:r>
            <a:r>
              <a:rPr lang="en-US" sz="3200" i="1" dirty="0">
                <a:solidFill>
                  <a:srgbClr val="005596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William Frey, </a:t>
            </a:r>
            <a:r>
              <a:rPr lang="en-US" sz="2800" i="1" dirty="0" smtClean="0">
                <a:solidFill>
                  <a:srgbClr val="005596"/>
                </a:solidFill>
                <a:latin typeface="Calibri"/>
              </a:rPr>
              <a:t>CNN</a:t>
            </a:r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, “Diversity is an Opportunity, Not a Threat, for America” (Mar. 29, 2016)</a:t>
            </a:r>
            <a:endParaRPr lang="en-US" sz="2800" i="1" dirty="0" smtClean="0">
              <a:solidFill>
                <a:srgbClr val="005596"/>
              </a:solidFill>
              <a:latin typeface="Calibri"/>
            </a:endParaRPr>
          </a:p>
        </p:txBody>
      </p:sp>
      <p:pic>
        <p:nvPicPr>
          <p:cNvPr id="5" name="Picture 4" descr="FreyDiversityExplo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282237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2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1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762000" y="2273102"/>
            <a:ext cx="7543800" cy="1846659"/>
          </a:xfrm>
        </p:spPr>
        <p:txBody>
          <a:bodyPr tIns="0" bIns="0"/>
          <a:lstStyle/>
          <a:p>
            <a:pPr algn="ctr" eaLnBrk="1" hangingPunct="1"/>
            <a:r>
              <a:rPr lang="en-US" altLang="en-US" sz="6000" dirty="0" smtClean="0">
                <a:solidFill>
                  <a:schemeClr val="bg1"/>
                </a:solidFill>
              </a:rPr>
              <a:t>Creating a State, Local and National Agenda</a:t>
            </a:r>
          </a:p>
        </p:txBody>
      </p:sp>
    </p:spTree>
    <p:extLst>
      <p:ext uri="{BB962C8B-B14F-4D97-AF65-F5344CB8AC3E}">
        <p14:creationId xmlns:p14="http://schemas.microsoft.com/office/powerpoint/2010/main" val="41128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1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066800" y="1811437"/>
            <a:ext cx="7086600" cy="2769989"/>
          </a:xfrm>
        </p:spPr>
        <p:txBody>
          <a:bodyPr tIns="0" bIns="0"/>
          <a:lstStyle/>
          <a:p>
            <a:pPr algn="ctr" eaLnBrk="1" hangingPunct="1"/>
            <a:r>
              <a:rPr lang="en-US" altLang="en-US" sz="6000" dirty="0" smtClean="0">
                <a:solidFill>
                  <a:schemeClr val="bg1"/>
                </a:solidFill>
              </a:rPr>
              <a:t>Money Matters: Federal Failure to Invest in Our Future</a:t>
            </a:r>
          </a:p>
        </p:txBody>
      </p:sp>
    </p:spTree>
    <p:extLst>
      <p:ext uri="{BB962C8B-B14F-4D97-AF65-F5344CB8AC3E}">
        <p14:creationId xmlns:p14="http://schemas.microsoft.com/office/powerpoint/2010/main" val="19300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620000" cy="553998"/>
          </a:xfrm>
        </p:spPr>
        <p:txBody>
          <a:bodyPr tIns="0" bIns="0" anchor="ctr" anchorCtr="0"/>
          <a:lstStyle/>
          <a:p>
            <a:r>
              <a:rPr lang="en-US" sz="3600" b="1" dirty="0" smtClean="0">
                <a:solidFill>
                  <a:srgbClr val="005596"/>
                </a:solidFill>
              </a:rPr>
              <a:t>Overcoming Barriers</a:t>
            </a:r>
            <a:endParaRPr lang="en-US" sz="3600" b="1" dirty="0">
              <a:solidFill>
                <a:srgbClr val="00559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75" y="152400"/>
            <a:ext cx="527125" cy="68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685800"/>
            <a:ext cx="8229600" cy="5078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Calibri"/>
              </a:rPr>
              <a:t>Societal Barriers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Racial Generation Gap</a:t>
            </a:r>
            <a:endParaRPr lang="en-US" sz="2800" dirty="0">
              <a:solidFill>
                <a:srgbClr val="005596"/>
              </a:solidFill>
              <a:latin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Parent Bubble: “not the role of gov’t”</a:t>
            </a:r>
          </a:p>
          <a:p>
            <a:pPr marL="457200" indent="-457200">
              <a:buFont typeface="Arial"/>
              <a:buChar char="•"/>
            </a:pPr>
            <a:endParaRPr lang="en-US" sz="1600" dirty="0" smtClean="0">
              <a:solidFill>
                <a:srgbClr val="005596"/>
              </a:solidFill>
              <a:latin typeface="Calibri"/>
            </a:endParaRPr>
          </a:p>
          <a:p>
            <a:r>
              <a:rPr lang="en-US" sz="3200" b="1" dirty="0" smtClean="0">
                <a:solidFill>
                  <a:srgbClr val="800000"/>
                </a:solidFill>
                <a:latin typeface="Calibri"/>
              </a:rPr>
              <a:t>Public Education Barriers</a:t>
            </a:r>
            <a:endParaRPr lang="en-US" sz="3200" b="1" dirty="0">
              <a:solidFill>
                <a:srgbClr val="800000"/>
              </a:solidFill>
              <a:latin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Unaware of Important of Policy to Kids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Kids Are Viewed as “Soft” News</a:t>
            </a:r>
          </a:p>
          <a:p>
            <a:pPr marL="457200" indent="-457200">
              <a:buFont typeface="Arial"/>
              <a:buChar char="•"/>
            </a:pPr>
            <a:endParaRPr lang="en-US" sz="1600" dirty="0">
              <a:solidFill>
                <a:srgbClr val="005596"/>
              </a:solidFill>
              <a:latin typeface="Calibri"/>
            </a:endParaRPr>
          </a:p>
          <a:p>
            <a:r>
              <a:rPr lang="en-US" sz="3200" b="1" dirty="0" smtClean="0">
                <a:solidFill>
                  <a:srgbClr val="800000"/>
                </a:solidFill>
                <a:latin typeface="Calibri"/>
              </a:rPr>
              <a:t>Child Advocacy Barriers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Kids Don’t Vote, Don’t Give Campaign Contributions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Silos -&gt; Advocates Need to </a:t>
            </a:r>
          </a:p>
          <a:p>
            <a:pPr lvl="1"/>
            <a:r>
              <a:rPr lang="en-US" sz="2800" dirty="0" smtClean="0">
                <a:solidFill>
                  <a:srgbClr val="005596"/>
                </a:solidFill>
                <a:latin typeface="Calibri"/>
              </a:rPr>
              <a:t>Bridge Silos/Come Together</a:t>
            </a:r>
          </a:p>
        </p:txBody>
      </p:sp>
      <p:pic>
        <p:nvPicPr>
          <p:cNvPr id="4" name="Picture 3" descr="ChildrensNetwork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76800"/>
            <a:ext cx="3289300" cy="18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84775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86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5596"/>
                </a:solidFill>
              </a:rPr>
              <a:t>Play Defense: Medicaid and CHIP Work</a:t>
            </a:r>
            <a:endParaRPr lang="en-US" sz="3600" b="1" dirty="0">
              <a:solidFill>
                <a:srgbClr val="00559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600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/>
          </a:p>
          <a:p>
            <a:endParaRPr lang="en-US" i="1" dirty="0"/>
          </a:p>
        </p:txBody>
      </p:sp>
      <p:pic>
        <p:nvPicPr>
          <p:cNvPr id="5" name="Picture 4" descr="CHIPsucc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914400"/>
            <a:ext cx="5486399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28600"/>
            <a:ext cx="527125" cy="640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990600"/>
            <a:ext cx="2819400" cy="550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President-elect Trump &amp; Speaker Ryan’s agenda:</a:t>
            </a:r>
          </a:p>
          <a:p>
            <a:endParaRPr lang="en-US" sz="2400" b="1" dirty="0">
              <a:solidFill>
                <a:srgbClr val="800000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Repeal </a:t>
            </a:r>
            <a:r>
              <a:rPr lang="en-US" sz="2400" b="1" dirty="0" err="1" smtClean="0">
                <a:solidFill>
                  <a:srgbClr val="800000"/>
                </a:solidFill>
              </a:rPr>
              <a:t>Obamacare</a:t>
            </a:r>
            <a:endParaRPr lang="en-US" sz="2400" b="1" dirty="0" smtClean="0">
              <a:solidFill>
                <a:srgbClr val="800000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Block grant </a:t>
            </a:r>
            <a:r>
              <a:rPr lang="en-US" sz="2400" b="1" dirty="0" err="1" smtClean="0">
                <a:solidFill>
                  <a:srgbClr val="800000"/>
                </a:solidFill>
              </a:rPr>
              <a:t>Medcaid</a:t>
            </a:r>
            <a:endParaRPr lang="en-US" sz="2400" b="1" dirty="0" smtClean="0">
              <a:solidFill>
                <a:srgbClr val="800000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Rollback CHIP coverage?</a:t>
            </a:r>
          </a:p>
          <a:p>
            <a:pPr marL="342900" indent="-342900">
              <a:buFontTx/>
              <a:buChar char="•"/>
            </a:pPr>
            <a:endParaRPr lang="en-US" sz="2400" b="1" dirty="0">
              <a:solidFill>
                <a:srgbClr val="800000"/>
              </a:solidFill>
            </a:endParaRPr>
          </a:p>
          <a:p>
            <a:r>
              <a:rPr lang="en-US" sz="3200" b="1" dirty="0" smtClean="0">
                <a:solidFill>
                  <a:srgbClr val="800000"/>
                </a:solidFill>
              </a:rPr>
              <a:t>MESSAGE:</a:t>
            </a:r>
          </a:p>
          <a:p>
            <a:r>
              <a:rPr lang="en-US" sz="3200" b="1" dirty="0" smtClean="0">
                <a:solidFill>
                  <a:srgbClr val="800000"/>
                </a:solidFill>
              </a:rPr>
              <a:t>DO NO HARM</a:t>
            </a:r>
          </a:p>
          <a:p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7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382000" cy="492443"/>
          </a:xfrm>
        </p:spPr>
        <p:txBody>
          <a:bodyPr tIns="0" bIns="0" anchor="ctr" anchorCtr="0"/>
          <a:lstStyle/>
          <a:p>
            <a:r>
              <a:rPr lang="en-US" b="1" dirty="0" smtClean="0">
                <a:solidFill>
                  <a:srgbClr val="005596"/>
                </a:solidFill>
              </a:rPr>
              <a:t>Budgets Matter: Kids Should Not Lose Ground</a:t>
            </a:r>
            <a:endParaRPr lang="en-US" b="1" dirty="0">
              <a:solidFill>
                <a:srgbClr val="00559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75" y="152400"/>
            <a:ext cx="527125" cy="685800"/>
          </a:xfrm>
          <a:prstGeom prst="rect">
            <a:avLst/>
          </a:prstGeom>
        </p:spPr>
      </p:pic>
      <p:pic>
        <p:nvPicPr>
          <p:cNvPr id="7" name="Picture 6" descr="Screen Shot 2016-10-04 at 12.06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839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228600" y="106680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Calibri" charset="0"/>
              </a:rPr>
              <a:t>And do you feel confident or not confident that life for our children’s generation will be better than it has been for us?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76200" y="2362200"/>
          <a:ext cx="5791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9331" name="Object 4"/>
          <p:cNvGraphicFramePr>
            <a:graphicFrameLocks noChangeAspect="1"/>
          </p:cNvGraphicFramePr>
          <p:nvPr/>
        </p:nvGraphicFramePr>
        <p:xfrm>
          <a:off x="5791200" y="1590675"/>
          <a:ext cx="3095625" cy="519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Worksheet" r:id="rId4" imgW="3111500" imgH="5207000" progId="Excel.Sheet.12">
                  <p:embed/>
                </p:oleObj>
              </mc:Choice>
              <mc:Fallback>
                <p:oleObj name="Worksheet" r:id="rId4" imgW="3111500" imgH="52070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590675"/>
                        <a:ext cx="3095625" cy="519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2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utura Std Book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cs typeface="Arial" charset="0"/>
              </a:rPr>
              <a:t>Not only are voters pessimistic, but they don’t see a reason for hope around the corner as a majority are </a:t>
            </a:r>
            <a:r>
              <a:rPr lang="en-US" sz="1600" i="1" smtClean="0">
                <a:solidFill>
                  <a:srgbClr val="000000"/>
                </a:solidFill>
                <a:latin typeface="Arial" charset="0"/>
                <a:cs typeface="Arial" charset="0"/>
              </a:rPr>
              <a:t>strongly</a:t>
            </a:r>
            <a:r>
              <a:rPr lang="en-US" sz="1600" smtClean="0">
                <a:solidFill>
                  <a:srgbClr val="000000"/>
                </a:solidFill>
                <a:latin typeface="Arial" charset="0"/>
                <a:cs typeface="Arial" charset="0"/>
              </a:rPr>
              <a:t> not confident that the next generation will be better off. Typically, higher socio-economic voters are more optimistic, but even wealthier are voters are downbeat.</a:t>
            </a:r>
          </a:p>
        </p:txBody>
      </p:sp>
      <p:sp>
        <p:nvSpPr>
          <p:cNvPr id="8" name="Oval 7"/>
          <p:cNvSpPr/>
          <p:nvPr/>
        </p:nvSpPr>
        <p:spPr>
          <a:xfrm>
            <a:off x="2457450" y="3752850"/>
            <a:ext cx="504825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7753350" y="6105525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2800" y="3352800"/>
            <a:ext cx="990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9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838200" y="274023"/>
            <a:ext cx="8153400" cy="553998"/>
          </a:xfrm>
        </p:spPr>
        <p:txBody>
          <a:bodyPr tIns="0" bIns="0"/>
          <a:lstStyle/>
          <a:p>
            <a:pPr eaLnBrk="1" hangingPunct="1"/>
            <a:r>
              <a:rPr lang="en-US" sz="3600" dirty="0" smtClean="0">
                <a:solidFill>
                  <a:srgbClr val="005596"/>
                </a:solidFill>
              </a:rPr>
              <a:t>Support for a Children’s Policy Agenda</a:t>
            </a:r>
          </a:p>
        </p:txBody>
      </p:sp>
      <p:pic>
        <p:nvPicPr>
          <p:cNvPr id="7475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270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Box 1"/>
          <p:cNvSpPr txBox="1">
            <a:spLocks noChangeArrowheads="1"/>
          </p:cNvSpPr>
          <p:nvPr/>
        </p:nvSpPr>
        <p:spPr bwMode="auto">
          <a:xfrm>
            <a:off x="381000" y="1600200"/>
            <a:ext cx="845819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u="sng" dirty="0" smtClean="0">
                <a:solidFill>
                  <a:srgbClr val="005596"/>
                </a:solidFill>
              </a:rPr>
              <a:t>Issue</a:t>
            </a:r>
            <a:r>
              <a:rPr lang="en-US" sz="2800" dirty="0" smtClean="0">
                <a:solidFill>
                  <a:srgbClr val="005596"/>
                </a:solidFill>
              </a:rPr>
              <a:t>					 </a:t>
            </a:r>
            <a:r>
              <a:rPr lang="en-US" sz="2800" u="sng" dirty="0" smtClean="0">
                <a:solidFill>
                  <a:srgbClr val="005596"/>
                </a:solidFill>
              </a:rPr>
              <a:t>Result</a:t>
            </a:r>
            <a:r>
              <a:rPr lang="en-US" sz="2800" dirty="0">
                <a:solidFill>
                  <a:srgbClr val="005596"/>
                </a:solidFill>
              </a:rPr>
              <a:t>	</a:t>
            </a:r>
            <a:r>
              <a:rPr lang="en-US" sz="2800" u="sng" dirty="0" smtClean="0">
                <a:solidFill>
                  <a:srgbClr val="005596"/>
                </a:solidFill>
              </a:rPr>
              <a:t>Intensity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00559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5596"/>
                </a:solidFill>
              </a:rPr>
              <a:t>Cut Child Poverty In Half:	82-13%	  </a:t>
            </a:r>
            <a:r>
              <a:rPr lang="en-US" sz="2800" dirty="0" smtClean="0">
                <a:solidFill>
                  <a:srgbClr val="C00000"/>
                </a:solidFill>
              </a:rPr>
              <a:t>68%</a:t>
            </a:r>
            <a:endParaRPr lang="en-US" sz="2800" dirty="0" smtClean="0">
              <a:solidFill>
                <a:srgbClr val="00559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559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5596"/>
                </a:solidFill>
              </a:rPr>
              <a:t>Extend Child Tax Credits:	81-12%	  </a:t>
            </a:r>
            <a:r>
              <a:rPr lang="en-US" sz="2800" dirty="0" smtClean="0">
                <a:solidFill>
                  <a:srgbClr val="C00000"/>
                </a:solidFill>
              </a:rPr>
              <a:t>69%</a:t>
            </a:r>
            <a:endParaRPr lang="en-US" sz="2800" dirty="0" smtClean="0">
              <a:solidFill>
                <a:srgbClr val="00559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559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5596"/>
                </a:solidFill>
              </a:rPr>
              <a:t>Adopt a Children’s Budget: 	66-22%	  </a:t>
            </a:r>
            <a:r>
              <a:rPr lang="en-US" sz="2800" dirty="0" smtClean="0">
                <a:solidFill>
                  <a:srgbClr val="C00000"/>
                </a:solidFill>
              </a:rPr>
              <a:t>51%</a:t>
            </a:r>
            <a:endParaRPr lang="en-US" sz="2800" dirty="0" smtClean="0">
              <a:solidFill>
                <a:srgbClr val="00559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559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5596"/>
                </a:solidFill>
              </a:rPr>
              <a:t>Adopt Bipartisan Children’s	78-15%	  </a:t>
            </a:r>
            <a:r>
              <a:rPr lang="en-US" sz="2800" dirty="0" smtClean="0">
                <a:solidFill>
                  <a:srgbClr val="C00000"/>
                </a:solidFill>
              </a:rPr>
              <a:t>62%</a:t>
            </a:r>
            <a:endParaRPr lang="en-US" sz="2800" dirty="0" smtClean="0">
              <a:solidFill>
                <a:srgbClr val="005596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5596"/>
                </a:solidFill>
              </a:rPr>
              <a:t>	Commission:</a:t>
            </a:r>
          </a:p>
        </p:txBody>
      </p:sp>
    </p:spTree>
    <p:extLst>
      <p:ext uri="{BB962C8B-B14F-4D97-AF65-F5344CB8AC3E}">
        <p14:creationId xmlns:p14="http://schemas.microsoft.com/office/powerpoint/2010/main" val="4125698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153400" cy="553998"/>
          </a:xfrm>
        </p:spPr>
        <p:txBody>
          <a:bodyPr tIns="0" bIns="0"/>
          <a:lstStyle/>
          <a:p>
            <a:pPr eaLnBrk="1" hangingPunct="1"/>
            <a:r>
              <a:rPr lang="en-US" sz="3600" dirty="0" smtClean="0">
                <a:solidFill>
                  <a:srgbClr val="005596"/>
                </a:solidFill>
              </a:rPr>
              <a:t>A Pathway Forward</a:t>
            </a:r>
          </a:p>
        </p:txBody>
      </p:sp>
      <p:pic>
        <p:nvPicPr>
          <p:cNvPr id="7475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270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Box 1"/>
          <p:cNvSpPr txBox="1">
            <a:spLocks noChangeArrowheads="1"/>
          </p:cNvSpPr>
          <p:nvPr/>
        </p:nvSpPr>
        <p:spPr bwMode="auto">
          <a:xfrm>
            <a:off x="228600" y="1066800"/>
            <a:ext cx="8534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A5000A"/>
                </a:solidFill>
              </a:rPr>
              <a:t>Adopt a Children’s Policy Agenda</a:t>
            </a:r>
            <a:endParaRPr lang="en-US" sz="2400" b="1" dirty="0">
              <a:solidFill>
                <a:srgbClr val="A5000A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005596"/>
              </a:solidFill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Bipartisan Approach: “Begin with Children”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Reach Out Across Generations: Break the Racial Generation Gap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Embrace Diversity and Changing Demographics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Reach Out to Strongest Allies: Minority Groups (Hispanic, Black, and Asian-Americans), Women, and </a:t>
            </a:r>
            <a:r>
              <a:rPr lang="en-US" sz="2400" dirty="0" err="1" smtClean="0">
                <a:solidFill>
                  <a:srgbClr val="005596"/>
                </a:solidFill>
              </a:rPr>
              <a:t>Millennials</a:t>
            </a:r>
            <a:endParaRPr lang="en-US" sz="2400" dirty="0" smtClean="0">
              <a:solidFill>
                <a:srgbClr val="005596"/>
              </a:solidFill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Need a New Generation of Champions for Children</a:t>
            </a:r>
          </a:p>
        </p:txBody>
      </p:sp>
      <p:pic>
        <p:nvPicPr>
          <p:cNvPr id="3" name="Picture 2" descr="3hispanickid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95800"/>
            <a:ext cx="4038600" cy="20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99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305800" cy="553998"/>
          </a:xfrm>
        </p:spPr>
        <p:txBody>
          <a:bodyPr tIns="0" bIns="0"/>
          <a:lstStyle/>
          <a:p>
            <a:pPr eaLnBrk="1" hangingPunct="1"/>
            <a:r>
              <a:rPr lang="en-US" sz="3600" dirty="0" smtClean="0">
                <a:solidFill>
                  <a:srgbClr val="005596"/>
                </a:solidFill>
              </a:rPr>
              <a:t>Affirming a Children’s Policy Agenda</a:t>
            </a:r>
          </a:p>
        </p:txBody>
      </p:sp>
      <p:pic>
        <p:nvPicPr>
          <p:cNvPr id="7475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270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Box 1"/>
          <p:cNvSpPr txBox="1">
            <a:spLocks noChangeArrowheads="1"/>
          </p:cNvSpPr>
          <p:nvPr/>
        </p:nvSpPr>
        <p:spPr bwMode="auto">
          <a:xfrm>
            <a:off x="228600" y="856358"/>
            <a:ext cx="853440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utura Std Book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A5000A"/>
                </a:solidFill>
              </a:rPr>
              <a:t>Adopt a Children’s Opportunity Policy Agenda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Oppose Federal Rollbacks and Cuts to Children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Adopt a Child Poverty Target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Establish a Children’s Commission/Office/Ombudsman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Reduce Child and Family Homelessness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Address Child Hunger/Summer Programs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Engage Institutions (Hospitals, Universities, Schools)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5596"/>
                </a:solidFill>
              </a:rPr>
              <a:t>Expand Outreach and Enrollment in Federal </a:t>
            </a:r>
            <a:r>
              <a:rPr lang="en-US" sz="2400" dirty="0" smtClean="0">
                <a:solidFill>
                  <a:srgbClr val="005596"/>
                </a:solidFill>
              </a:rPr>
              <a:t>Programs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Expand Early Childhood Programs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Expand Youth Employment Opportunities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5596"/>
                </a:solidFill>
              </a:rPr>
              <a:t>Expand After-School/Child Care </a:t>
            </a:r>
            <a:r>
              <a:rPr lang="en-US" sz="2400" dirty="0" smtClean="0">
                <a:solidFill>
                  <a:srgbClr val="005596"/>
                </a:solidFill>
              </a:rPr>
              <a:t>Programs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5596"/>
                </a:solidFill>
              </a:rPr>
              <a:t>Support Community </a:t>
            </a:r>
            <a:r>
              <a:rPr lang="en-US" sz="2400" dirty="0" smtClean="0">
                <a:solidFill>
                  <a:srgbClr val="005596"/>
                </a:solidFill>
              </a:rPr>
              <a:t>Schools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5596"/>
                </a:solidFill>
              </a:rPr>
              <a:t>Raise Minimum </a:t>
            </a:r>
            <a:r>
              <a:rPr lang="en-US" sz="2400" dirty="0" smtClean="0">
                <a:solidFill>
                  <a:srgbClr val="005596"/>
                </a:solidFill>
              </a:rPr>
              <a:t>Wage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5596"/>
                </a:solidFill>
              </a:rPr>
              <a:t>Provide Legal Protections for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5596"/>
                </a:solidFill>
              </a:rPr>
              <a:t> </a:t>
            </a:r>
            <a:r>
              <a:rPr lang="en-US" sz="2400" smtClean="0">
                <a:solidFill>
                  <a:srgbClr val="005596"/>
                </a:solidFill>
              </a:rPr>
              <a:t>ALL Children</a:t>
            </a:r>
            <a:endParaRPr lang="en-US" sz="2400" dirty="0">
              <a:solidFill>
                <a:srgbClr val="005596"/>
              </a:solidFill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400" dirty="0" smtClean="0">
              <a:solidFill>
                <a:srgbClr val="005596"/>
              </a:solidFill>
            </a:endParaRPr>
          </a:p>
        </p:txBody>
      </p:sp>
      <p:pic>
        <p:nvPicPr>
          <p:cNvPr id="3" name="Picture 2" descr="3hispanickid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953000"/>
            <a:ext cx="3657600" cy="17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33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5 at 10.34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80400" cy="259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3048000"/>
            <a:ext cx="426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76092"/>
                </a:solidFill>
              </a:rPr>
              <a:t>“Child Poverty Reduction Act of 2015” –</a:t>
            </a:r>
          </a:p>
          <a:p>
            <a:endParaRPr lang="en-US" sz="1400" b="1" dirty="0" smtClean="0">
              <a:solidFill>
                <a:srgbClr val="376092"/>
              </a:solidFill>
            </a:endParaRPr>
          </a:p>
          <a:p>
            <a:r>
              <a:rPr lang="en-US" sz="2800" b="1" dirty="0" smtClean="0">
                <a:solidFill>
                  <a:srgbClr val="376092"/>
                </a:solidFill>
              </a:rPr>
              <a:t>H.R. 2408 (Reps. Davis, Lee, Connolly, Cummings, &amp; 9 others)</a:t>
            </a:r>
          </a:p>
          <a:p>
            <a:endParaRPr lang="en-US" sz="1400" b="1" dirty="0" smtClean="0">
              <a:solidFill>
                <a:srgbClr val="376092"/>
              </a:solidFill>
            </a:endParaRPr>
          </a:p>
          <a:p>
            <a:r>
              <a:rPr lang="en-US" sz="2800" b="1" dirty="0" smtClean="0">
                <a:solidFill>
                  <a:srgbClr val="376092"/>
                </a:solidFill>
              </a:rPr>
              <a:t>S. 2224 (Sens. Casey, Baldwin, Brown)</a:t>
            </a:r>
            <a:endParaRPr lang="en-US" sz="2800" b="1" dirty="0">
              <a:solidFill>
                <a:srgbClr val="376092"/>
              </a:solidFill>
            </a:endParaRPr>
          </a:p>
        </p:txBody>
      </p:sp>
      <p:pic>
        <p:nvPicPr>
          <p:cNvPr id="4" name="Picture 3" descr="IMG_07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48000"/>
            <a:ext cx="391111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6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7-03-01 at 9.31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1"/>
            <a:ext cx="7848600" cy="1752600"/>
          </a:xfrm>
          <a:prstGeom prst="rect">
            <a:avLst/>
          </a:prstGeom>
        </p:spPr>
      </p:pic>
      <p:pic>
        <p:nvPicPr>
          <p:cNvPr id="4" name="Picture 3" descr="Screen Shot 2017-03-01 at 9.32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800"/>
            <a:ext cx="5791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39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PageQuo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5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4135"/>
            <a:ext cx="8382000" cy="430887"/>
          </a:xfrm>
        </p:spPr>
        <p:txBody>
          <a:bodyPr tIns="0" bIns="0" anchor="ctr" anchorCtr="0"/>
          <a:lstStyle/>
          <a:p>
            <a:r>
              <a:rPr lang="en-US" sz="2800" b="1" dirty="0" smtClean="0">
                <a:solidFill>
                  <a:srgbClr val="005596"/>
                </a:solidFill>
              </a:rPr>
              <a:t>Congress Invests Less </a:t>
            </a:r>
            <a:r>
              <a:rPr lang="en-US" sz="2800" b="1" dirty="0">
                <a:solidFill>
                  <a:srgbClr val="005596"/>
                </a:solidFill>
              </a:rPr>
              <a:t>T</a:t>
            </a:r>
            <a:r>
              <a:rPr lang="en-US" sz="2800" b="1" dirty="0" smtClean="0">
                <a:solidFill>
                  <a:srgbClr val="005596"/>
                </a:solidFill>
              </a:rPr>
              <a:t>han 8% in Kids</a:t>
            </a:r>
            <a:endParaRPr lang="en-US" sz="2800" b="1" dirty="0">
              <a:solidFill>
                <a:srgbClr val="00559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75" y="76200"/>
            <a:ext cx="527125" cy="640080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973200856"/>
              </p:ext>
            </p:extLst>
          </p:nvPr>
        </p:nvGraphicFramePr>
        <p:xfrm>
          <a:off x="-10391" y="1152082"/>
          <a:ext cx="448056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Childrens-Budget-2016 CO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66800"/>
            <a:ext cx="4267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2" b="28838"/>
          <a:stretch>
            <a:fillRect/>
          </a:stretch>
        </p:blipFill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3581400" y="4191000"/>
            <a:ext cx="5257800" cy="302236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Bruce Lesley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E-mail: </a:t>
            </a:r>
            <a:r>
              <a:rPr lang="en-US" dirty="0" err="1" smtClean="0">
                <a:solidFill>
                  <a:schemeClr val="bg1"/>
                </a:solidFill>
              </a:rPr>
              <a:t>BruceL@firstfocus.org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Twitter: @</a:t>
            </a:r>
            <a:r>
              <a:rPr lang="en-US" dirty="0" err="1" smtClean="0">
                <a:solidFill>
                  <a:schemeClr val="bg1"/>
                </a:solidFill>
              </a:rPr>
              <a:t>BruceLesley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Phone: 202-657-0670</a:t>
            </a:r>
          </a:p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www.firstfocus.org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00600"/>
            <a:ext cx="2286003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4135"/>
            <a:ext cx="8229600" cy="430887"/>
          </a:xfrm>
        </p:spPr>
        <p:txBody>
          <a:bodyPr tIns="0" bIns="0" anchor="ctr" anchorCtr="0"/>
          <a:lstStyle/>
          <a:p>
            <a:r>
              <a:rPr lang="en-US" sz="2800" b="1" dirty="0" smtClean="0">
                <a:solidFill>
                  <a:srgbClr val="005596"/>
                </a:solidFill>
              </a:rPr>
              <a:t>Cutting Investments in Kids Disproportionately</a:t>
            </a:r>
            <a:endParaRPr lang="en-US" sz="2800" b="1" dirty="0">
              <a:solidFill>
                <a:srgbClr val="00559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75" y="76200"/>
            <a:ext cx="527125" cy="640080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629464682"/>
              </p:ext>
            </p:extLst>
          </p:nvPr>
        </p:nvGraphicFramePr>
        <p:xfrm>
          <a:off x="268705" y="914400"/>
          <a:ext cx="86868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5"/>
          <p:cNvSpPr txBox="1"/>
          <p:nvPr/>
        </p:nvSpPr>
        <p:spPr>
          <a:xfrm>
            <a:off x="7772400" y="35814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rgbClr val="005596"/>
                </a:solidFill>
                <a:latin typeface="Futura Std Book"/>
              </a:rPr>
              <a:t>7.83%</a:t>
            </a:r>
            <a:endParaRPr lang="en-US" sz="1800" dirty="0">
              <a:solidFill>
                <a:srgbClr val="005596"/>
              </a:solidFill>
              <a:latin typeface="Futura Std Book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990600" y="3429000"/>
            <a:ext cx="10668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rgbClr val="005596"/>
                </a:solidFill>
                <a:latin typeface="Futura Std Book"/>
              </a:rPr>
              <a:t>8.45%</a:t>
            </a:r>
            <a:endParaRPr lang="en-US" sz="1800" dirty="0">
              <a:solidFill>
                <a:srgbClr val="005596"/>
              </a:solidFill>
              <a:latin typeface="Futura Std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1518" y="1524000"/>
            <a:ext cx="5329881" cy="830997"/>
          </a:xfrm>
          <a:prstGeom prst="rect">
            <a:avLst/>
          </a:prstGeom>
          <a:noFill/>
          <a:ln w="3175">
            <a:solidFill>
              <a:srgbClr val="00559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5596"/>
                </a:solidFill>
                <a:latin typeface="Futura Std Book"/>
              </a:rPr>
              <a:t>Children’s share of overall spending has </a:t>
            </a:r>
            <a:r>
              <a:rPr lang="en-US" sz="2400" b="1" u="sng" dirty="0" smtClean="0">
                <a:solidFill>
                  <a:srgbClr val="A5000A"/>
                </a:solidFill>
                <a:latin typeface="Futura Std Book"/>
              </a:rPr>
              <a:t>dropped by 7.3%</a:t>
            </a:r>
            <a:r>
              <a:rPr lang="en-US" sz="2400" b="1" dirty="0" smtClean="0">
                <a:solidFill>
                  <a:srgbClr val="A5000A"/>
                </a:solidFill>
                <a:latin typeface="Futura Std Book"/>
              </a:rPr>
              <a:t> </a:t>
            </a:r>
            <a:r>
              <a:rPr lang="en-US" sz="2400" dirty="0" smtClean="0">
                <a:solidFill>
                  <a:srgbClr val="005596"/>
                </a:solidFill>
                <a:latin typeface="Futura Std Book"/>
              </a:rPr>
              <a:t>in six years</a:t>
            </a:r>
            <a:endParaRPr lang="en-US" sz="2400" dirty="0">
              <a:solidFill>
                <a:srgbClr val="005596"/>
              </a:solidFill>
              <a:latin typeface="Futura Std Book"/>
            </a:endParaRPr>
          </a:p>
        </p:txBody>
      </p:sp>
      <p:sp>
        <p:nvSpPr>
          <p:cNvPr id="11" name="Right Arrow 10"/>
          <p:cNvSpPr/>
          <p:nvPr/>
        </p:nvSpPr>
        <p:spPr>
          <a:xfrm rot="217237">
            <a:off x="1747477" y="2832729"/>
            <a:ext cx="6259989" cy="485533"/>
          </a:xfrm>
          <a:prstGeom prst="rightArrow">
            <a:avLst>
              <a:gd name="adj1" fmla="val 50000"/>
              <a:gd name="adj2" fmla="val 1273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prstClr val="white"/>
              </a:solidFill>
              <a:latin typeface="Futura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8132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084759" cy="381000"/>
          </a:xfrm>
        </p:spPr>
        <p:txBody>
          <a:bodyPr tIns="0" bIns="0" anchor="ctr" anchorCtr="0"/>
          <a:lstStyle/>
          <a:p>
            <a:r>
              <a:rPr lang="en-US" sz="2800" b="1" dirty="0" smtClean="0">
                <a:solidFill>
                  <a:srgbClr val="005596"/>
                </a:solidFill>
              </a:rPr>
              <a:t>Children: Small Fraction of All New Spending</a:t>
            </a:r>
            <a:endParaRPr lang="en-US" sz="2800" b="1" dirty="0">
              <a:solidFill>
                <a:srgbClr val="00559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75" y="76200"/>
            <a:ext cx="527125" cy="64008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19150652"/>
              </p:ext>
            </p:extLst>
          </p:nvPr>
        </p:nvGraphicFramePr>
        <p:xfrm>
          <a:off x="457200" y="1066800"/>
          <a:ext cx="8001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33600" y="2286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1F497D"/>
                </a:solidFill>
                <a:latin typeface="Futura Std Book"/>
              </a:rPr>
              <a:t>2.1%</a:t>
            </a:r>
            <a:endParaRPr lang="en-US" sz="3600" b="1" dirty="0">
              <a:solidFill>
                <a:srgbClr val="1F497D"/>
              </a:solidFill>
              <a:latin typeface="Futura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6154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30887"/>
          </a:xfrm>
        </p:spPr>
        <p:txBody>
          <a:bodyPr tIns="0" bIns="0" anchor="ctr" anchorCtr="0"/>
          <a:lstStyle/>
          <a:p>
            <a:r>
              <a:rPr lang="en-US" sz="2800" b="1" dirty="0" smtClean="0">
                <a:solidFill>
                  <a:srgbClr val="005596"/>
                </a:solidFill>
              </a:rPr>
              <a:t>Children: Just 2% of All New Spending</a:t>
            </a:r>
            <a:endParaRPr lang="en-US" sz="2800" b="1" dirty="0">
              <a:solidFill>
                <a:srgbClr val="005596"/>
              </a:solidFill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7772400" y="3581400"/>
            <a:ext cx="9144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rgbClr val="005596"/>
              </a:solidFill>
              <a:latin typeface="Futura Std Book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1676400" y="3429000"/>
            <a:ext cx="10668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rgbClr val="005596"/>
              </a:solidFill>
              <a:latin typeface="Futura Std Book"/>
            </a:endParaRPr>
          </a:p>
        </p:txBody>
      </p:sp>
      <p:pic>
        <p:nvPicPr>
          <p:cNvPr id="4" name="Picture 3" descr="Screen Shot 2016-10-04 at 12.0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99160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6400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  <a:latin typeface="Futura Std Book"/>
              </a:rPr>
              <a:t>Source: </a:t>
            </a:r>
            <a:r>
              <a:rPr lang="en-US" i="1" dirty="0" smtClean="0">
                <a:solidFill>
                  <a:srgbClr val="376092"/>
                </a:solidFill>
                <a:latin typeface="Futura Std Book"/>
              </a:rPr>
              <a:t>Kids’ Share 2016</a:t>
            </a:r>
            <a:r>
              <a:rPr lang="en-US" dirty="0" smtClean="0">
                <a:solidFill>
                  <a:srgbClr val="376092"/>
                </a:solidFill>
                <a:latin typeface="Futura Std Book"/>
              </a:rPr>
              <a:t>, Urban Institute</a:t>
            </a:r>
            <a:endParaRPr lang="en-US" dirty="0">
              <a:solidFill>
                <a:srgbClr val="376092"/>
              </a:solidFill>
              <a:latin typeface="Futura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5690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1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09600" y="2734766"/>
            <a:ext cx="7772400" cy="923330"/>
          </a:xfrm>
        </p:spPr>
        <p:txBody>
          <a:bodyPr tIns="0" bIns="0"/>
          <a:lstStyle/>
          <a:p>
            <a:pPr algn="ctr" eaLnBrk="1" hangingPunct="1"/>
            <a:r>
              <a:rPr lang="en-US" altLang="en-US" sz="6000" dirty="0" smtClean="0">
                <a:solidFill>
                  <a:schemeClr val="bg1"/>
                </a:solidFill>
              </a:rPr>
              <a:t>Child Poverty in America</a:t>
            </a:r>
          </a:p>
        </p:txBody>
      </p:sp>
    </p:spTree>
    <p:extLst>
      <p:ext uri="{BB962C8B-B14F-4D97-AF65-F5344CB8AC3E}">
        <p14:creationId xmlns:p14="http://schemas.microsoft.com/office/powerpoint/2010/main" val="23440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9-13 at 11.23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106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066800"/>
            <a:ext cx="32766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Children are 69% more likely to live in poverty than adults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528" y="253425"/>
            <a:ext cx="8133871" cy="584775"/>
          </a:xfrm>
        </p:spPr>
        <p:txBody>
          <a:bodyPr/>
          <a:lstStyle/>
          <a:p>
            <a:r>
              <a:rPr lang="en-US" dirty="0" smtClean="0">
                <a:solidFill>
                  <a:srgbClr val="005596"/>
                </a:solidFill>
              </a:rPr>
              <a:t>Child Poverty in the United States</a:t>
            </a:r>
            <a:endParaRPr lang="en-US" dirty="0">
              <a:solidFill>
                <a:srgbClr val="00559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28600"/>
            <a:ext cx="527125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IMG_1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382000" cy="563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457200" y="3048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Child Poverty in America - 2014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22896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FF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rst Focus">
      <a:majorFont>
        <a:latin typeface="Trajan Pro"/>
        <a:ea typeface=""/>
        <a:cs typeface=""/>
      </a:majorFont>
      <a:minorFont>
        <a:latin typeface="Futura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F Template" id="{89D4BFE3-6163-4325-A815-8208FB048E87}" vid="{4739C8F7-061E-41E6-8FDC-AA4DCCCF2674}"/>
    </a:ext>
  </a:extLst>
</a:theme>
</file>

<file path=ppt/theme/theme4.xml><?xml version="1.0" encoding="utf-8"?>
<a:theme xmlns:a="http://schemas.openxmlformats.org/drawingml/2006/main" name="Apex">
  <a:themeElements>
    <a:clrScheme name="Custom 4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8.xml><?xml version="1.0" encoding="utf-8"?>
<a:theme xmlns:a="http://schemas.openxmlformats.org/drawingml/2006/main" name="FF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rst Focus">
      <a:majorFont>
        <a:latin typeface="Trajan Pro"/>
        <a:ea typeface=""/>
        <a:cs typeface=""/>
      </a:majorFont>
      <a:minorFont>
        <a:latin typeface="Futura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FF Template</Template>
  <TotalTime>3039</TotalTime>
  <Words>820</Words>
  <Application>Microsoft Office PowerPoint</Application>
  <PresentationFormat>On-screen Show (4:3)</PresentationFormat>
  <Paragraphs>248</Paragraphs>
  <Slides>30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ＭＳ Ｐゴシック</vt:lpstr>
      <vt:lpstr>Arial</vt:lpstr>
      <vt:lpstr>Calibri</vt:lpstr>
      <vt:lpstr>Futura Std Book</vt:lpstr>
      <vt:lpstr>Gill Sans MT</vt:lpstr>
      <vt:lpstr>Lucida Sans</vt:lpstr>
      <vt:lpstr>Trajan Pro</vt:lpstr>
      <vt:lpstr>Wingdings</vt:lpstr>
      <vt:lpstr>Wingdings 2</vt:lpstr>
      <vt:lpstr>Wingdings 3</vt:lpstr>
      <vt:lpstr>2_Office Theme</vt:lpstr>
      <vt:lpstr>5_Office Theme</vt:lpstr>
      <vt:lpstr>1_FF Template</vt:lpstr>
      <vt:lpstr>Apex</vt:lpstr>
      <vt:lpstr>3_Office Theme</vt:lpstr>
      <vt:lpstr>4_Office Theme</vt:lpstr>
      <vt:lpstr>7_Office Theme</vt:lpstr>
      <vt:lpstr>FF Template</vt:lpstr>
      <vt:lpstr>Document</vt:lpstr>
      <vt:lpstr>Worksheet</vt:lpstr>
      <vt:lpstr>Overcoming Child Poverty in America</vt:lpstr>
      <vt:lpstr>Money Matters: Federal Failure to Invest in Our Future</vt:lpstr>
      <vt:lpstr>Congress Invests Less Than 8% in Kids</vt:lpstr>
      <vt:lpstr>Cutting Investments in Kids Disproportionately</vt:lpstr>
      <vt:lpstr>Children: Small Fraction of All New Spending</vt:lpstr>
      <vt:lpstr>Children: Just 2% of All New Spending</vt:lpstr>
      <vt:lpstr>Child Poverty in America</vt:lpstr>
      <vt:lpstr>Child Poverty in the United States</vt:lpstr>
      <vt:lpstr> </vt:lpstr>
      <vt:lpstr>Poverty Rates by Age (1968-2011)</vt:lpstr>
      <vt:lpstr>PowerPoint Presentation</vt:lpstr>
      <vt:lpstr>What Did Britain Do?: Lessons for the United States </vt:lpstr>
      <vt:lpstr>Child Poverty in the United States</vt:lpstr>
      <vt:lpstr>PowerPoint Presentation</vt:lpstr>
      <vt:lpstr>PowerPoint Presentation</vt:lpstr>
      <vt:lpstr>PowerPoint Presentation</vt:lpstr>
      <vt:lpstr>PowerPoint Presentation</vt:lpstr>
      <vt:lpstr>Need to Invest in the Next Generation</vt:lpstr>
      <vt:lpstr>Creating a State, Local and National Agenda</vt:lpstr>
      <vt:lpstr>Overcoming Barriers</vt:lpstr>
      <vt:lpstr> </vt:lpstr>
      <vt:lpstr>Budgets Matter: Kids Should Not Lose Ground</vt:lpstr>
      <vt:lpstr>PowerPoint Presentation</vt:lpstr>
      <vt:lpstr>Support for a Children’s Policy Agenda</vt:lpstr>
      <vt:lpstr>A Pathway Forward</vt:lpstr>
      <vt:lpstr>Affirming a Children’s Policy Agenda</vt:lpstr>
      <vt:lpstr>PowerPoint Presentation</vt:lpstr>
      <vt:lpstr> </vt:lpstr>
      <vt:lpstr> </vt:lpstr>
      <vt:lpstr>Thank You!</vt:lpstr>
    </vt:vector>
  </TitlesOfParts>
  <Company>America's Promise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Ed Walz</dc:creator>
  <cp:lastModifiedBy>Deborah Stein</cp:lastModifiedBy>
  <cp:revision>164</cp:revision>
  <dcterms:created xsi:type="dcterms:W3CDTF">2013-05-24T15:34:03Z</dcterms:created>
  <dcterms:modified xsi:type="dcterms:W3CDTF">2017-03-02T20:10:52Z</dcterms:modified>
</cp:coreProperties>
</file>